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6" r:id="rId11"/>
    <p:sldId id="264" r:id="rId12"/>
    <p:sldId id="270" r:id="rId13"/>
    <p:sldId id="274" r:id="rId14"/>
    <p:sldId id="267" r:id="rId15"/>
    <p:sldId id="278" r:id="rId16"/>
    <p:sldId id="271" r:id="rId17"/>
    <p:sldId id="279" r:id="rId18"/>
    <p:sldId id="265" r:id="rId19"/>
    <p:sldId id="272" r:id="rId20"/>
    <p:sldId id="273" r:id="rId21"/>
    <p:sldId id="269" r:id="rId22"/>
    <p:sldId id="277" r:id="rId23"/>
    <p:sldId id="275" r:id="rId24"/>
    <p:sldId id="276" r:id="rId25"/>
    <p:sldId id="280" r:id="rId26"/>
    <p:sldId id="281" r:id="rId27"/>
    <p:sldId id="285" r:id="rId28"/>
    <p:sldId id="286" r:id="rId29"/>
    <p:sldId id="282" r:id="rId30"/>
    <p:sldId id="283" r:id="rId31"/>
    <p:sldId id="284" r:id="rId32"/>
    <p:sldId id="287" r:id="rId33"/>
    <p:sldId id="288" r:id="rId34"/>
    <p:sldId id="289" r:id="rId35"/>
    <p:sldId id="290" r:id="rId36"/>
    <p:sldId id="291" r:id="rId37"/>
    <p:sldId id="292" r:id="rId38"/>
    <p:sldId id="295" r:id="rId39"/>
    <p:sldId id="294" r:id="rId40"/>
    <p:sldId id="293" r:id="rId41"/>
    <p:sldId id="306" r:id="rId42"/>
    <p:sldId id="296" r:id="rId43"/>
    <p:sldId id="297" r:id="rId44"/>
    <p:sldId id="298" r:id="rId45"/>
    <p:sldId id="299" r:id="rId46"/>
    <p:sldId id="302" r:id="rId47"/>
    <p:sldId id="303" r:id="rId48"/>
    <p:sldId id="304" r:id="rId49"/>
    <p:sldId id="300" r:id="rId50"/>
    <p:sldId id="305" r:id="rId5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8F8738-5BFA-4413-BB77-97B93451D87A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134467-6DD8-49DB-A06F-A5F0ADE98875}">
      <dgm:prSet phldrT="[Text]"/>
      <dgm:spPr/>
      <dgm:t>
        <a:bodyPr/>
        <a:lstStyle/>
        <a:p>
          <a:r>
            <a:rPr lang="en-US" dirty="0" smtClean="0"/>
            <a:t>DNA</a:t>
          </a:r>
          <a:endParaRPr lang="en-US" dirty="0"/>
        </a:p>
      </dgm:t>
    </dgm:pt>
    <dgm:pt modelId="{FE71FF05-A96C-44D7-9DDD-51694FEF6FF6}" type="parTrans" cxnId="{54AD7C71-F55D-4629-B461-8D631B94E854}">
      <dgm:prSet/>
      <dgm:spPr/>
      <dgm:t>
        <a:bodyPr/>
        <a:lstStyle/>
        <a:p>
          <a:endParaRPr lang="en-US"/>
        </a:p>
      </dgm:t>
    </dgm:pt>
    <dgm:pt modelId="{C30FFCFB-17D9-4135-9A92-216B797EF193}" type="sibTrans" cxnId="{54AD7C71-F55D-4629-B461-8D631B94E854}">
      <dgm:prSet/>
      <dgm:spPr/>
      <dgm:t>
        <a:bodyPr/>
        <a:lstStyle/>
        <a:p>
          <a:r>
            <a:rPr lang="en-US" dirty="0" smtClean="0"/>
            <a:t>Transcription</a:t>
          </a:r>
          <a:endParaRPr lang="en-US" dirty="0"/>
        </a:p>
      </dgm:t>
    </dgm:pt>
    <dgm:pt modelId="{F7FDADCD-12C4-4E36-ABBC-EA79EDF59A5F}">
      <dgm:prSet phldrT="[Text]"/>
      <dgm:spPr/>
      <dgm:t>
        <a:bodyPr/>
        <a:lstStyle/>
        <a:p>
          <a:r>
            <a:rPr lang="en-US" dirty="0" smtClean="0"/>
            <a:t>RNA</a:t>
          </a:r>
          <a:endParaRPr lang="en-US" dirty="0"/>
        </a:p>
      </dgm:t>
    </dgm:pt>
    <dgm:pt modelId="{6840FFF8-ADC2-4899-B486-7CC436599A53}" type="parTrans" cxnId="{AE70137F-B504-476B-9FF2-1EE50489511A}">
      <dgm:prSet/>
      <dgm:spPr/>
      <dgm:t>
        <a:bodyPr/>
        <a:lstStyle/>
        <a:p>
          <a:endParaRPr lang="en-US"/>
        </a:p>
      </dgm:t>
    </dgm:pt>
    <dgm:pt modelId="{3AA6AAC0-741A-4965-B11F-7415BF256998}" type="sibTrans" cxnId="{AE70137F-B504-476B-9FF2-1EE50489511A}">
      <dgm:prSet/>
      <dgm:spPr/>
      <dgm:t>
        <a:bodyPr/>
        <a:lstStyle/>
        <a:p>
          <a:r>
            <a:rPr lang="en-US" dirty="0" smtClean="0"/>
            <a:t>Translation</a:t>
          </a:r>
          <a:endParaRPr lang="en-US" dirty="0"/>
        </a:p>
      </dgm:t>
    </dgm:pt>
    <dgm:pt modelId="{22538CCC-802A-426E-ABC7-C63CE32AB78E}">
      <dgm:prSet phldrT="[Text]"/>
      <dgm:spPr/>
      <dgm:t>
        <a:bodyPr/>
        <a:lstStyle/>
        <a:p>
          <a:r>
            <a:rPr lang="en-US" dirty="0" smtClean="0"/>
            <a:t>Protein</a:t>
          </a:r>
          <a:endParaRPr lang="en-US" dirty="0"/>
        </a:p>
      </dgm:t>
    </dgm:pt>
    <dgm:pt modelId="{5397B469-3071-4767-A997-B570FF84DA21}" type="parTrans" cxnId="{78E01458-A725-478C-B11D-84778C3E04B4}">
      <dgm:prSet/>
      <dgm:spPr/>
      <dgm:t>
        <a:bodyPr/>
        <a:lstStyle/>
        <a:p>
          <a:endParaRPr lang="en-US"/>
        </a:p>
      </dgm:t>
    </dgm:pt>
    <dgm:pt modelId="{0A7768FB-71B7-46EF-A92C-D8755408BE0F}" type="sibTrans" cxnId="{78E01458-A725-478C-B11D-84778C3E04B4}">
      <dgm:prSet/>
      <dgm:spPr/>
      <dgm:t>
        <a:bodyPr/>
        <a:lstStyle/>
        <a:p>
          <a:endParaRPr lang="en-US"/>
        </a:p>
      </dgm:t>
    </dgm:pt>
    <dgm:pt modelId="{8A36D891-7BD9-49A4-9E3E-0F1DB019A4AC}" type="pres">
      <dgm:prSet presAssocID="{F28F8738-5BFA-4413-BB77-97B93451D87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50FC697-CBDF-4C04-B7F6-984831EE17EE}" type="pres">
      <dgm:prSet presAssocID="{F28F8738-5BFA-4413-BB77-97B93451D87A}" presName="dummyMaxCanvas" presStyleCnt="0">
        <dgm:presLayoutVars/>
      </dgm:prSet>
      <dgm:spPr/>
    </dgm:pt>
    <dgm:pt modelId="{DE563D2E-1537-47F4-BD50-513866EE61C6}" type="pres">
      <dgm:prSet presAssocID="{F28F8738-5BFA-4413-BB77-97B93451D87A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2186C1-ABAF-4773-AF07-D7E76E1AA5C3}" type="pres">
      <dgm:prSet presAssocID="{F28F8738-5BFA-4413-BB77-97B93451D87A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CD27C6-0BC3-429B-8CF2-3BF48DF0CFD5}" type="pres">
      <dgm:prSet presAssocID="{F28F8738-5BFA-4413-BB77-97B93451D87A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90FBE2-3D21-403D-A375-01F63CF50E74}" type="pres">
      <dgm:prSet presAssocID="{F28F8738-5BFA-4413-BB77-97B93451D87A}" presName="ThreeConn_1-2" presStyleLbl="fgAccFollowNode1" presStyleIdx="0" presStyleCnt="2" custScaleX="288527" custScaleY="983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DFC1CD-4E4F-4A0D-BDB6-541FF23B2BF9}" type="pres">
      <dgm:prSet presAssocID="{F28F8738-5BFA-4413-BB77-97B93451D87A}" presName="ThreeConn_2-3" presStyleLbl="fgAccFollowNode1" presStyleIdx="1" presStyleCnt="2" custScaleX="228090" custScaleY="867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F43708-0830-42C9-9E56-19FEE5F92CF5}" type="pres">
      <dgm:prSet presAssocID="{F28F8738-5BFA-4413-BB77-97B93451D87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43DCB8-C215-453F-B07B-5475FDE2E42A}" type="pres">
      <dgm:prSet presAssocID="{F28F8738-5BFA-4413-BB77-97B93451D87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E48EAE-893C-4B26-B750-7F24067B29AF}" type="pres">
      <dgm:prSet presAssocID="{F28F8738-5BFA-4413-BB77-97B93451D87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E70137F-B504-476B-9FF2-1EE50489511A}" srcId="{F28F8738-5BFA-4413-BB77-97B93451D87A}" destId="{F7FDADCD-12C4-4E36-ABBC-EA79EDF59A5F}" srcOrd="1" destOrd="0" parTransId="{6840FFF8-ADC2-4899-B486-7CC436599A53}" sibTransId="{3AA6AAC0-741A-4965-B11F-7415BF256998}"/>
    <dgm:cxn modelId="{8F94C77C-DD8F-4BD7-A271-6EDD5E2249F1}" type="presOf" srcId="{F7FDADCD-12C4-4E36-ABBC-EA79EDF59A5F}" destId="{A32186C1-ABAF-4773-AF07-D7E76E1AA5C3}" srcOrd="0" destOrd="0" presId="urn:microsoft.com/office/officeart/2005/8/layout/vProcess5"/>
    <dgm:cxn modelId="{DA836E6D-FE29-4B3E-AFC6-90A62F49C21B}" type="presOf" srcId="{C30FFCFB-17D9-4135-9A92-216B797EF193}" destId="{B890FBE2-3D21-403D-A375-01F63CF50E74}" srcOrd="0" destOrd="0" presId="urn:microsoft.com/office/officeart/2005/8/layout/vProcess5"/>
    <dgm:cxn modelId="{854A378A-0082-4E0C-8450-E576552FFB57}" type="presOf" srcId="{F7FDADCD-12C4-4E36-ABBC-EA79EDF59A5F}" destId="{E443DCB8-C215-453F-B07B-5475FDE2E42A}" srcOrd="1" destOrd="0" presId="urn:microsoft.com/office/officeart/2005/8/layout/vProcess5"/>
    <dgm:cxn modelId="{12056FF7-AD1D-4031-A7AC-0BC96F05EC78}" type="presOf" srcId="{22538CCC-802A-426E-ABC7-C63CE32AB78E}" destId="{A1CD27C6-0BC3-429B-8CF2-3BF48DF0CFD5}" srcOrd="0" destOrd="0" presId="urn:microsoft.com/office/officeart/2005/8/layout/vProcess5"/>
    <dgm:cxn modelId="{54AD7C71-F55D-4629-B461-8D631B94E854}" srcId="{F28F8738-5BFA-4413-BB77-97B93451D87A}" destId="{21134467-6DD8-49DB-A06F-A5F0ADE98875}" srcOrd="0" destOrd="0" parTransId="{FE71FF05-A96C-44D7-9DDD-51694FEF6FF6}" sibTransId="{C30FFCFB-17D9-4135-9A92-216B797EF193}"/>
    <dgm:cxn modelId="{D658C05A-5EE5-4935-A188-45ADAD9E20F6}" type="presOf" srcId="{21134467-6DD8-49DB-A06F-A5F0ADE98875}" destId="{DE563D2E-1537-47F4-BD50-513866EE61C6}" srcOrd="0" destOrd="0" presId="urn:microsoft.com/office/officeart/2005/8/layout/vProcess5"/>
    <dgm:cxn modelId="{87D491EC-B7D4-4816-81B1-1F771060640F}" type="presOf" srcId="{21134467-6DD8-49DB-A06F-A5F0ADE98875}" destId="{83F43708-0830-42C9-9E56-19FEE5F92CF5}" srcOrd="1" destOrd="0" presId="urn:microsoft.com/office/officeart/2005/8/layout/vProcess5"/>
    <dgm:cxn modelId="{BE868BA5-A543-4A52-98A7-CAF788960FF0}" type="presOf" srcId="{F28F8738-5BFA-4413-BB77-97B93451D87A}" destId="{8A36D891-7BD9-49A4-9E3E-0F1DB019A4AC}" srcOrd="0" destOrd="0" presId="urn:microsoft.com/office/officeart/2005/8/layout/vProcess5"/>
    <dgm:cxn modelId="{8A025A1F-FD9E-45DA-B742-2F8816672855}" type="presOf" srcId="{22538CCC-802A-426E-ABC7-C63CE32AB78E}" destId="{B3E48EAE-893C-4B26-B750-7F24067B29AF}" srcOrd="1" destOrd="0" presId="urn:microsoft.com/office/officeart/2005/8/layout/vProcess5"/>
    <dgm:cxn modelId="{117B1AD9-116A-48A4-99B8-BF568CBBFF76}" type="presOf" srcId="{3AA6AAC0-741A-4965-B11F-7415BF256998}" destId="{7BDFC1CD-4E4F-4A0D-BDB6-541FF23B2BF9}" srcOrd="0" destOrd="0" presId="urn:microsoft.com/office/officeart/2005/8/layout/vProcess5"/>
    <dgm:cxn modelId="{78E01458-A725-478C-B11D-84778C3E04B4}" srcId="{F28F8738-5BFA-4413-BB77-97B93451D87A}" destId="{22538CCC-802A-426E-ABC7-C63CE32AB78E}" srcOrd="2" destOrd="0" parTransId="{5397B469-3071-4767-A997-B570FF84DA21}" sibTransId="{0A7768FB-71B7-46EF-A92C-D8755408BE0F}"/>
    <dgm:cxn modelId="{454C7E32-76B3-4DE2-B0BB-B355441498EC}" type="presParOf" srcId="{8A36D891-7BD9-49A4-9E3E-0F1DB019A4AC}" destId="{650FC697-CBDF-4C04-B7F6-984831EE17EE}" srcOrd="0" destOrd="0" presId="urn:microsoft.com/office/officeart/2005/8/layout/vProcess5"/>
    <dgm:cxn modelId="{37A48B9B-2525-44C1-880A-15BDDCDFADDC}" type="presParOf" srcId="{8A36D891-7BD9-49A4-9E3E-0F1DB019A4AC}" destId="{DE563D2E-1537-47F4-BD50-513866EE61C6}" srcOrd="1" destOrd="0" presId="urn:microsoft.com/office/officeart/2005/8/layout/vProcess5"/>
    <dgm:cxn modelId="{1A6CEE31-2971-4F88-AC2F-66012349ED0D}" type="presParOf" srcId="{8A36D891-7BD9-49A4-9E3E-0F1DB019A4AC}" destId="{A32186C1-ABAF-4773-AF07-D7E76E1AA5C3}" srcOrd="2" destOrd="0" presId="urn:microsoft.com/office/officeart/2005/8/layout/vProcess5"/>
    <dgm:cxn modelId="{16F8DC50-BCEC-4683-AB5D-F816B2888DE6}" type="presParOf" srcId="{8A36D891-7BD9-49A4-9E3E-0F1DB019A4AC}" destId="{A1CD27C6-0BC3-429B-8CF2-3BF48DF0CFD5}" srcOrd="3" destOrd="0" presId="urn:microsoft.com/office/officeart/2005/8/layout/vProcess5"/>
    <dgm:cxn modelId="{A8349F7B-CB2E-4425-ACC2-D168E87F5D27}" type="presParOf" srcId="{8A36D891-7BD9-49A4-9E3E-0F1DB019A4AC}" destId="{B890FBE2-3D21-403D-A375-01F63CF50E74}" srcOrd="4" destOrd="0" presId="urn:microsoft.com/office/officeart/2005/8/layout/vProcess5"/>
    <dgm:cxn modelId="{E9EB0863-9BAF-4176-94F3-346A731B7C63}" type="presParOf" srcId="{8A36D891-7BD9-49A4-9E3E-0F1DB019A4AC}" destId="{7BDFC1CD-4E4F-4A0D-BDB6-541FF23B2BF9}" srcOrd="5" destOrd="0" presId="urn:microsoft.com/office/officeart/2005/8/layout/vProcess5"/>
    <dgm:cxn modelId="{CF1A4EFF-72FE-4903-8158-606F014B8CA3}" type="presParOf" srcId="{8A36D891-7BD9-49A4-9E3E-0F1DB019A4AC}" destId="{83F43708-0830-42C9-9E56-19FEE5F92CF5}" srcOrd="6" destOrd="0" presId="urn:microsoft.com/office/officeart/2005/8/layout/vProcess5"/>
    <dgm:cxn modelId="{334826CE-2C60-4B14-8375-E92C5928635D}" type="presParOf" srcId="{8A36D891-7BD9-49A4-9E3E-0F1DB019A4AC}" destId="{E443DCB8-C215-453F-B07B-5475FDE2E42A}" srcOrd="7" destOrd="0" presId="urn:microsoft.com/office/officeart/2005/8/layout/vProcess5"/>
    <dgm:cxn modelId="{1B849BA5-4787-47E9-8BD8-9991CE7FB38E}" type="presParOf" srcId="{8A36D891-7BD9-49A4-9E3E-0F1DB019A4AC}" destId="{B3E48EAE-893C-4B26-B750-7F24067B29AF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563D2E-1537-47F4-BD50-513866EE61C6}">
      <dsp:nvSpPr>
        <dsp:cNvPr id="0" name=""/>
        <dsp:cNvSpPr/>
      </dsp:nvSpPr>
      <dsp:spPr>
        <a:xfrm>
          <a:off x="-111168" y="0"/>
          <a:ext cx="3886200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DNA</a:t>
          </a:r>
          <a:endParaRPr lang="en-US" sz="5700" kern="1200" dirty="0"/>
        </a:p>
      </dsp:txBody>
      <dsp:txXfrm>
        <a:off x="-111168" y="0"/>
        <a:ext cx="2500576" cy="1357788"/>
      </dsp:txXfrm>
    </dsp:sp>
    <dsp:sp modelId="{A32186C1-ABAF-4773-AF07-D7E76E1AA5C3}">
      <dsp:nvSpPr>
        <dsp:cNvPr id="0" name=""/>
        <dsp:cNvSpPr/>
      </dsp:nvSpPr>
      <dsp:spPr>
        <a:xfrm>
          <a:off x="231731" y="1584087"/>
          <a:ext cx="3886200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RNA</a:t>
          </a:r>
          <a:endParaRPr lang="en-US" sz="5700" kern="1200" dirty="0"/>
        </a:p>
      </dsp:txBody>
      <dsp:txXfrm>
        <a:off x="231731" y="1584087"/>
        <a:ext cx="2660737" cy="1357788"/>
      </dsp:txXfrm>
    </dsp:sp>
    <dsp:sp modelId="{A1CD27C6-0BC3-429B-8CF2-3BF48DF0CFD5}">
      <dsp:nvSpPr>
        <dsp:cNvPr id="0" name=""/>
        <dsp:cNvSpPr/>
      </dsp:nvSpPr>
      <dsp:spPr>
        <a:xfrm>
          <a:off x="574631" y="3168174"/>
          <a:ext cx="3886200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Protein</a:t>
          </a:r>
          <a:endParaRPr lang="en-US" sz="5700" kern="1200" dirty="0"/>
        </a:p>
      </dsp:txBody>
      <dsp:txXfrm>
        <a:off x="574631" y="3168174"/>
        <a:ext cx="2660737" cy="1357788"/>
      </dsp:txXfrm>
    </dsp:sp>
    <dsp:sp modelId="{B890FBE2-3D21-403D-A375-01F63CF50E74}">
      <dsp:nvSpPr>
        <dsp:cNvPr id="0" name=""/>
        <dsp:cNvSpPr/>
      </dsp:nvSpPr>
      <dsp:spPr>
        <a:xfrm>
          <a:off x="2060533" y="1036875"/>
          <a:ext cx="2546431" cy="86812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Transcription</a:t>
          </a:r>
          <a:endParaRPr lang="en-US" sz="2000" kern="1200" dirty="0"/>
        </a:p>
      </dsp:txBody>
      <dsp:txXfrm>
        <a:off x="2060533" y="1036875"/>
        <a:ext cx="2546431" cy="868124"/>
      </dsp:txXfrm>
    </dsp:sp>
    <dsp:sp modelId="{7BDFC1CD-4E4F-4A0D-BDB6-541FF23B2BF9}">
      <dsp:nvSpPr>
        <dsp:cNvPr id="0" name=""/>
        <dsp:cNvSpPr/>
      </dsp:nvSpPr>
      <dsp:spPr>
        <a:xfrm>
          <a:off x="2670131" y="2662945"/>
          <a:ext cx="2013037" cy="76605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Translation</a:t>
          </a:r>
          <a:endParaRPr lang="en-US" sz="1800" kern="1200" dirty="0"/>
        </a:p>
      </dsp:txBody>
      <dsp:txXfrm>
        <a:off x="2670131" y="2662945"/>
        <a:ext cx="2013037" cy="7660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329B3EB3-EFF2-4565-95B8-2BE6F392D247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56033868-0050-4BF4-8295-C7E0659DA3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828800"/>
            <a:ext cx="7772400" cy="822326"/>
          </a:xfrm>
        </p:spPr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743200"/>
            <a:ext cx="6400800" cy="457200"/>
          </a:xfrm>
        </p:spPr>
        <p:txBody>
          <a:bodyPr/>
          <a:lstStyle>
            <a:lvl1pPr marL="0" indent="0" algn="l">
              <a:buNone/>
              <a:defRPr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0FF041-22D4-40F1-8757-B5A7935C5E43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44DE-43B2-4F98-84D6-45FDBF3FEC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0FF041-22D4-40F1-8757-B5A7935C5E43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44DE-43B2-4F98-84D6-45FDBF3FEC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0FF041-22D4-40F1-8757-B5A7935C5E43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44DE-43B2-4F98-84D6-45FDBF3FEC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0FF041-22D4-40F1-8757-B5A7935C5E43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44DE-43B2-4F98-84D6-45FDBF3FEC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0FF041-22D4-40F1-8757-B5A7935C5E43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44DE-43B2-4F98-84D6-45FDBF3FEC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0FF041-22D4-40F1-8757-B5A7935C5E43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44DE-43B2-4F98-84D6-45FDBF3FEC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0FF041-22D4-40F1-8757-B5A7935C5E43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44DE-43B2-4F98-84D6-45FDBF3FEC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0FF041-22D4-40F1-8757-B5A7935C5E43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44DE-43B2-4F98-84D6-45FDBF3FEC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0FF041-22D4-40F1-8757-B5A7935C5E43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44DE-43B2-4F98-84D6-45FDBF3FEC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0FF041-22D4-40F1-8757-B5A7935C5E43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44DE-43B2-4F98-84D6-45FDBF3FEC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0FF041-22D4-40F1-8757-B5A7935C5E43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44DE-43B2-4F98-84D6-45FDBF3FEC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D80FF041-22D4-40F1-8757-B5A7935C5E43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D0BA44DE-43B2-4F98-84D6-45FDBF3FEC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rgbClr val="FFFF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ahoma" pitchFamily="34" charset="0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Tahoma" pitchFamily="112" charset="0"/>
          <a:cs typeface="Tahoma" pitchFamily="11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Tahoma" pitchFamily="112" charset="0"/>
          <a:cs typeface="Tahoma" pitchFamily="11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Tahoma" pitchFamily="112" charset="0"/>
          <a:cs typeface="Tahoma" pitchFamily="11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Tahoma" pitchFamily="112" charset="0"/>
          <a:cs typeface="Tahoma" pitchFamily="11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Tahoma" pitchFamily="112" charset="0"/>
          <a:cs typeface="Tahoma" pitchFamily="11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Tahoma" pitchFamily="112" charset="0"/>
          <a:cs typeface="Tahoma" pitchFamily="11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Tahoma" pitchFamily="112" charset="0"/>
          <a:cs typeface="Tahoma" pitchFamily="11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Tahoma" pitchFamily="112" charset="0"/>
          <a:cs typeface="Tahoma" pitchFamily="11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john.gorby\Desktop\DNA%20&amp;%20Protein%20Synthesis\Chromatin__Chromosomes__and_DNA_Subunits.as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john.gorby\Desktop\DNA%20&amp;%20Protein%20Synthesis\The_Double_Helix.as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john.gorby\Desktop\DNA%20&amp;%20Protein%20Synthesis\Structure_and_Composition_of_DNA.asf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DNA%20Replication%20Song.mp4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john.gorby\Desktop\DNA%20&amp;%20Protein%20Synthesis\Replication_of_DNA.asf" TargetMode="External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john.gorby\Desktop\DNA%20&amp;%20Protein%20Synthesis\Purpose_of_Genetic_Code.asf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Amino%20Acids.mp4" TargetMode="External"/><Relationship Id="rId2" Type="http://schemas.openxmlformats.org/officeDocument/2006/relationships/hyperlink" Target="Protein%20and%20essential%20amino%20acids.mp4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The%20Human%20Genome%20Project,%203D%20Animation.mp4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RNA" TargetMode="External"/><Relationship Id="rId2" Type="http://schemas.openxmlformats.org/officeDocument/2006/relationships/hyperlink" Target="http://en.wikipedia.org/wiki/Complementarity_(molecular_biology)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DNA%20Transcription%20(Basic).mp4" TargetMode="External"/><Relationship Id="rId4" Type="http://schemas.openxmlformats.org/officeDocument/2006/relationships/hyperlink" Target="http://en.wikipedia.org/wiki/DNA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RNA%20v.%20DNA.notebook" TargetMode="External"/><Relationship Id="rId2" Type="http://schemas.openxmlformats.org/officeDocument/2006/relationships/hyperlink" Target="DNA%20RNA.mp4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TRANSLATION.mp4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Translation%20Code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Protein%20Synthesis%20Quiz.notebook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//upload.wikimedia.org/wikipedia/commons/6/6a/Griffith_experiment.svg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uman%20Genome%20Project%20-%20Ethical,%20Legal,%20%20Social%20Implications.mp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john.gorby\Desktop\DNA%20&amp;%20Protein%20Synthesis\The_DNA_Molecule_and_Chromosomes.as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DNA Structure &amp; Protein Synthesis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“structure </a:t>
            </a:r>
            <a:r>
              <a:rPr lang="en-US" dirty="0"/>
              <a:t>of </a:t>
            </a:r>
            <a:r>
              <a:rPr lang="en-US" dirty="0" smtClean="0"/>
              <a:t>chromosomes…”</a:t>
            </a:r>
            <a:endParaRPr lang="en-US" dirty="0"/>
          </a:p>
        </p:txBody>
      </p:sp>
      <p:pic>
        <p:nvPicPr>
          <p:cNvPr id="6" name="Chromatin__Chromosomes__and_DNA_Subunits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09600" y="1472479"/>
            <a:ext cx="7898764" cy="5385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“structure </a:t>
            </a:r>
            <a:r>
              <a:rPr lang="en-US" dirty="0"/>
              <a:t>and function of the DNA </a:t>
            </a:r>
            <a:r>
              <a:rPr lang="en-US" dirty="0" smtClean="0"/>
              <a:t>molecule”</a:t>
            </a:r>
            <a:endParaRPr lang="en-US" dirty="0"/>
          </a:p>
        </p:txBody>
      </p:sp>
      <p:pic>
        <p:nvPicPr>
          <p:cNvPr id="8" name="The_Double_Helix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19200" y="1462088"/>
            <a:ext cx="7194549" cy="5395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991600" cy="762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“structure </a:t>
            </a:r>
            <a:r>
              <a:rPr lang="en-US" sz="2800" dirty="0"/>
              <a:t>and function of the DNA </a:t>
            </a:r>
            <a:r>
              <a:rPr lang="en-US" sz="2800" dirty="0" smtClean="0"/>
              <a:t>molecule”</a:t>
            </a:r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181600" y="1600200"/>
            <a:ext cx="3505200" cy="4525963"/>
          </a:xfrm>
        </p:spPr>
        <p:txBody>
          <a:bodyPr/>
          <a:lstStyle/>
          <a:p>
            <a:pPr lvl="1" algn="ctr">
              <a:buNone/>
            </a:pPr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Terms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Backbone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Nucleotides 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Complementary </a:t>
            </a:r>
            <a:r>
              <a:rPr lang="en-US" dirty="0"/>
              <a:t>base pairing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http://learnsomescience.com/wp-content/uploads/2010/02/DNA-Molecu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5928360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991600" cy="762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“structure </a:t>
            </a:r>
            <a:r>
              <a:rPr lang="en-US" sz="2800" dirty="0"/>
              <a:t>and function of the DNA </a:t>
            </a:r>
            <a:r>
              <a:rPr lang="en-US" sz="2800" dirty="0" smtClean="0"/>
              <a:t>molecule”</a:t>
            </a:r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181600" y="1600200"/>
            <a:ext cx="3505200" cy="5257800"/>
          </a:xfrm>
        </p:spPr>
        <p:txBody>
          <a:bodyPr/>
          <a:lstStyle/>
          <a:p>
            <a:pPr lvl="1"/>
            <a:r>
              <a:rPr lang="en-US" dirty="0" smtClean="0"/>
              <a:t>What bond holds the nitrogenous bases together?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chemicals make up a Nucleotides?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chemicals make up the Backbone?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are the 4 nitrogenous bases?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How do the nitrogenous bases pair?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http://learnsomescience.com/wp-content/uploads/2010/02/DNA-Molecu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5928360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“structure </a:t>
            </a:r>
            <a:r>
              <a:rPr lang="en-US" sz="2800" dirty="0"/>
              <a:t>and function of the DNA </a:t>
            </a:r>
            <a:r>
              <a:rPr lang="en-US" sz="2800" dirty="0" smtClean="0"/>
              <a:t>molecule”</a:t>
            </a:r>
            <a:endParaRPr lang="en-US" sz="2800" dirty="0"/>
          </a:p>
        </p:txBody>
      </p:sp>
      <p:pic>
        <p:nvPicPr>
          <p:cNvPr id="6" name="Structure_and_Composition_of_DNA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5800" y="1447800"/>
            <a:ext cx="7415213" cy="5056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Draw a strand of DNA and label its parts…</a:t>
            </a:r>
          </a:p>
          <a:p>
            <a:pPr>
              <a:buNone/>
            </a:pPr>
            <a:r>
              <a:rPr lang="en-US" dirty="0" smtClean="0"/>
              <a:t>	Include…</a:t>
            </a:r>
          </a:p>
          <a:p>
            <a:pPr lvl="1"/>
            <a:r>
              <a:rPr lang="en-US" dirty="0" smtClean="0"/>
              <a:t>Backbone</a:t>
            </a:r>
          </a:p>
          <a:p>
            <a:pPr lvl="1"/>
            <a:r>
              <a:rPr lang="en-US" dirty="0" smtClean="0"/>
              <a:t>Phosphate</a:t>
            </a:r>
          </a:p>
          <a:p>
            <a:pPr lvl="1"/>
            <a:r>
              <a:rPr lang="en-US" dirty="0" smtClean="0"/>
              <a:t>Adenine</a:t>
            </a:r>
          </a:p>
          <a:p>
            <a:pPr lvl="1"/>
            <a:r>
              <a:rPr lang="en-US" dirty="0" smtClean="0"/>
              <a:t>Guanine</a:t>
            </a:r>
          </a:p>
          <a:p>
            <a:pPr lvl="1"/>
            <a:r>
              <a:rPr lang="en-US" dirty="0" smtClean="0"/>
              <a:t>Cytosine</a:t>
            </a:r>
          </a:p>
          <a:p>
            <a:pPr lvl="1"/>
            <a:r>
              <a:rPr lang="en-US" dirty="0" smtClean="0"/>
              <a:t>Thymine</a:t>
            </a:r>
          </a:p>
          <a:p>
            <a:pPr lvl="1"/>
            <a:r>
              <a:rPr lang="en-US" dirty="0" err="1" smtClean="0"/>
              <a:t>Deoxyribose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DNA Replication</a:t>
            </a:r>
            <a:endParaRPr lang="en-US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Replication Lab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Must dos…</a:t>
            </a:r>
          </a:p>
          <a:p>
            <a:r>
              <a:rPr lang="en-US" dirty="0" smtClean="0"/>
              <a:t>Follow Lab directions step-by-step</a:t>
            </a:r>
          </a:p>
          <a:p>
            <a:pPr>
              <a:buNone/>
            </a:pPr>
            <a:r>
              <a:rPr lang="en-US" dirty="0" smtClean="0"/>
              <a:t>Analysis…</a:t>
            </a:r>
          </a:p>
          <a:p>
            <a:r>
              <a:rPr lang="en-US" dirty="0" smtClean="0"/>
              <a:t>Must write out questions </a:t>
            </a:r>
          </a:p>
          <a:p>
            <a:r>
              <a:rPr lang="en-US" dirty="0" smtClean="0"/>
              <a:t>Answer the questions when directed to do so by the directions</a:t>
            </a:r>
          </a:p>
          <a:p>
            <a:r>
              <a:rPr lang="en-US" dirty="0" smtClean="0"/>
              <a:t>Must tape nucleotides after done</a:t>
            </a:r>
          </a:p>
          <a:p>
            <a:r>
              <a:rPr lang="en-US" dirty="0" smtClean="0"/>
              <a:t>Conclusion would be in tell-con format  (3 paragraphs)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“the </a:t>
            </a:r>
            <a:r>
              <a:rPr lang="en-US" dirty="0"/>
              <a:t>process of DNA </a:t>
            </a:r>
            <a:r>
              <a:rPr lang="en-US" dirty="0" smtClean="0"/>
              <a:t>replication”</a:t>
            </a:r>
            <a:endParaRPr lang="en-US" dirty="0"/>
          </a:p>
        </p:txBody>
      </p:sp>
      <p:pic>
        <p:nvPicPr>
          <p:cNvPr id="2050" name="Picture 2" descr="http://www.personal.psu.edu/staff/d/r/drs18/bisciImages/DNA_Replication.jpg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505200"/>
            <a:ext cx="5886450" cy="28860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0" y="1600200"/>
            <a:ext cx="830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u="sng" dirty="0" smtClean="0"/>
              <a:t>Role of the </a:t>
            </a:r>
            <a:r>
              <a:rPr lang="en-US" sz="2400" b="1" i="1" u="sng" dirty="0" err="1" smtClean="0"/>
              <a:t>Helicase</a:t>
            </a:r>
            <a:r>
              <a:rPr lang="en-US" sz="2400" b="1" i="1" u="sng" dirty="0" smtClean="0"/>
              <a:t> and Polymerase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</a:t>
            </a:r>
            <a:r>
              <a:rPr lang="en-US" sz="2400" b="1" dirty="0" err="1" smtClean="0"/>
              <a:t>Helicase</a:t>
            </a:r>
            <a:r>
              <a:rPr lang="en-US" sz="2400" b="1" dirty="0" smtClean="0"/>
              <a:t> </a:t>
            </a:r>
            <a:r>
              <a:rPr lang="en-US" sz="2400" dirty="0" smtClean="0"/>
              <a:t>--  Enzyme that unzips the “Double Helix”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DNA </a:t>
            </a:r>
            <a:r>
              <a:rPr lang="en-US" sz="2400" b="1" dirty="0" smtClean="0"/>
              <a:t>Polymerase</a:t>
            </a:r>
            <a:r>
              <a:rPr lang="en-US" sz="2400" dirty="0" smtClean="0"/>
              <a:t> – Enzyme attaches “complementary base pairs” to create two identical DNA Strands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“the process of DNA replication”</a:t>
            </a:r>
            <a:endParaRPr lang="en-US" dirty="0"/>
          </a:p>
        </p:txBody>
      </p:sp>
      <p:pic>
        <p:nvPicPr>
          <p:cNvPr id="41986" name="Picture 2" descr="http://vss.sd22.bc.ca/hpp/courses/bi12/ch2/DNA%20replication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8476333" cy="49316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14478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Called the “Replication Fork”</a:t>
            </a:r>
            <a:endParaRPr lang="en-US" sz="2400" b="1" dirty="0"/>
          </a:p>
        </p:txBody>
      </p:sp>
      <p:cxnSp>
        <p:nvCxnSpPr>
          <p:cNvPr id="7" name="Straight Arrow Connector 6"/>
          <p:cNvCxnSpPr>
            <a:stCxn id="5" idx="3"/>
          </p:cNvCxnSpPr>
          <p:nvPr/>
        </p:nvCxnSpPr>
        <p:spPr>
          <a:xfrm>
            <a:off x="2971800" y="1863299"/>
            <a:ext cx="1219200" cy="248010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DNA</a:t>
            </a:r>
            <a:endParaRPr lang="en-US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“the process of DNA replication”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200" dirty="0" smtClean="0"/>
              <a:t>How do the two DNA strands compare?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Why does DNA Replication need to occur?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What stage of </a:t>
            </a:r>
            <a:r>
              <a:rPr lang="en-US" sz="3200" b="1" dirty="0" err="1" smtClean="0"/>
              <a:t>Interphase</a:t>
            </a:r>
            <a:r>
              <a:rPr lang="en-US" sz="3200" dirty="0" smtClean="0"/>
              <a:t> does DNA Replication occur in?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“the </a:t>
            </a:r>
            <a:r>
              <a:rPr lang="en-US" dirty="0"/>
              <a:t>process of DNA </a:t>
            </a:r>
            <a:r>
              <a:rPr lang="en-US" dirty="0" smtClean="0"/>
              <a:t>replication”</a:t>
            </a:r>
            <a:endParaRPr lang="en-US" dirty="0"/>
          </a:p>
        </p:txBody>
      </p:sp>
      <p:pic>
        <p:nvPicPr>
          <p:cNvPr id="4" name="Replication_of_DNA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143000"/>
            <a:ext cx="7304088" cy="4979988"/>
          </a:xfrm>
          <a:prstGeom prst="rect">
            <a:avLst/>
          </a:prstGeom>
        </p:spPr>
      </p:pic>
      <p:pic>
        <p:nvPicPr>
          <p:cNvPr id="5" name="Picture 4" descr="Cell Cyc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67600" y="5181600"/>
            <a:ext cx="1676400" cy="16764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rot="16200000" flipV="1">
            <a:off x="6743700" y="4838700"/>
            <a:ext cx="1371600" cy="685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391400" y="17526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Occurs in The “S” phase of </a:t>
            </a:r>
            <a:r>
              <a:rPr lang="en-US" b="1" dirty="0" err="1" smtClean="0"/>
              <a:t>Interphase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Protein Synthesis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Create a code using a minimum sequence of numbers from 1-4 (0,5-on cannot be used) that represents each letter in the alphabet.  Sequence of numbers cannot repeat?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Ex. 1 = A, 2 = B, etc.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was the minimum number you used?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5334000" cy="6858000"/>
        </p:xfrm>
        <a:graphic>
          <a:graphicData uri="http://schemas.openxmlformats.org/drawingml/2006/table">
            <a:tbl>
              <a:tblPr/>
              <a:tblGrid>
                <a:gridCol w="1451948"/>
                <a:gridCol w="1451948"/>
                <a:gridCol w="1451948"/>
                <a:gridCol w="978156"/>
              </a:tblGrid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Sequence of 1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Sequence of 2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Sequence of 3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sng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114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122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123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124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131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132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133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134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141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142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143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144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211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Q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212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213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214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221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222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223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224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231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232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Z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431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Start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432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Stop</a:t>
                      </a:r>
                    </a:p>
                  </a:txBody>
                  <a:tcPr marL="7543" marR="7543" marT="754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this Code</a:t>
            </a:r>
            <a:endParaRPr lang="en-US" dirty="0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2670974"/>
            <a:ext cx="9281002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The Secret Code Of </a:t>
            </a:r>
            <a:r>
              <a:rPr kumimoji="0" lang="en-US" sz="16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Gorbology</a:t>
            </a:r>
            <a:endParaRPr kumimoji="0" lang="en-US" sz="16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222431112131143432142144431131213432143133431111223121213143141121432134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3886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Message did you get?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Secret Code of DNA</a:t>
            </a:r>
            <a:endParaRPr lang="en-US" dirty="0"/>
          </a:p>
        </p:txBody>
      </p:sp>
      <p:pic>
        <p:nvPicPr>
          <p:cNvPr id="4" name="Purpose_of_Genetic_Code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09600" y="1472479"/>
            <a:ext cx="7898764" cy="5385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22 Essential amino 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4038600" cy="5257800"/>
          </a:xfrm>
        </p:spPr>
        <p:txBody>
          <a:bodyPr/>
          <a:lstStyle/>
          <a:p>
            <a:r>
              <a:rPr lang="en-US" b="1" dirty="0" smtClean="0"/>
              <a:t>Humans</a:t>
            </a:r>
            <a:r>
              <a:rPr lang="en-US" dirty="0" smtClean="0"/>
              <a:t> can </a:t>
            </a:r>
            <a:r>
              <a:rPr lang="en-US" b="1" dirty="0" smtClean="0"/>
              <a:t>produce 11 of the 22 </a:t>
            </a:r>
            <a:r>
              <a:rPr lang="en-US" dirty="0" smtClean="0"/>
              <a:t>amino acids. </a:t>
            </a:r>
          </a:p>
          <a:p>
            <a:endParaRPr lang="en-US" dirty="0" smtClean="0"/>
          </a:p>
          <a:p>
            <a:r>
              <a:rPr lang="en-US" dirty="0" smtClean="0"/>
              <a:t>The other 11 </a:t>
            </a:r>
            <a:r>
              <a:rPr lang="en-US" b="1" dirty="0" smtClean="0"/>
              <a:t>must be supplied in the food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b="1" dirty="0" smtClean="0"/>
              <a:t>Failure to obtain </a:t>
            </a:r>
            <a:r>
              <a:rPr lang="en-US" dirty="0" smtClean="0"/>
              <a:t>enough of even </a:t>
            </a:r>
            <a:r>
              <a:rPr lang="en-US" b="1" dirty="0" smtClean="0"/>
              <a:t>1 of the 11 </a:t>
            </a:r>
            <a:r>
              <a:rPr lang="en-US" dirty="0" smtClean="0"/>
              <a:t>essential amino acids, those that we cannot make, </a:t>
            </a:r>
            <a:r>
              <a:rPr lang="en-US" b="1" dirty="0" smtClean="0"/>
              <a:t>results in degradation </a:t>
            </a:r>
            <a:r>
              <a:rPr lang="en-US" dirty="0" smtClean="0"/>
              <a:t>of the body's proteins—muscle and so forth—to obtain the one amino acid that is needed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amino acids </a:t>
            </a:r>
            <a:r>
              <a:rPr lang="en-US" b="1" dirty="0" smtClean="0"/>
              <a:t>must be in the food every day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105400" y="2286000"/>
            <a:ext cx="3381310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i="1" u="sng" dirty="0" smtClean="0"/>
              <a:t>Videos</a:t>
            </a:r>
          </a:p>
          <a:p>
            <a:endParaRPr lang="en-US" b="1" dirty="0" smtClean="0"/>
          </a:p>
          <a:p>
            <a:pPr algn="ctr"/>
            <a:r>
              <a:rPr lang="en-US" b="1" dirty="0" smtClean="0">
                <a:hlinkClick r:id="rId2" action="ppaction://hlinkfile"/>
              </a:rPr>
              <a:t>Protein and essential amino acids</a:t>
            </a:r>
            <a:endParaRPr lang="en-US" b="1" dirty="0" smtClean="0"/>
          </a:p>
          <a:p>
            <a:pPr algn="ctr"/>
            <a:endParaRPr lang="en-US" b="1" dirty="0" smtClean="0"/>
          </a:p>
          <a:p>
            <a:pPr algn="ctr"/>
            <a:r>
              <a:rPr lang="en-US" dirty="0" smtClean="0">
                <a:hlinkClick r:id="rId3" action="ppaction://hlinkfile"/>
              </a:rPr>
              <a:t>Essential Amino Acids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of Thought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there are only 22 amino acids and only 4 nucleotides in DNA, how long is the sequence of nucleotides need to be to code for one amino acid?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Answer is 3.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It takes </a:t>
            </a:r>
            <a:r>
              <a:rPr lang="en-US" b="1" dirty="0" smtClean="0"/>
              <a:t>3 nucleotides </a:t>
            </a:r>
            <a:r>
              <a:rPr lang="en-US" dirty="0" smtClean="0"/>
              <a:t>to code for 1 amino acid, referred to as a “</a:t>
            </a:r>
            <a:r>
              <a:rPr lang="en-US" dirty="0" err="1" smtClean="0"/>
              <a:t>codon</a:t>
            </a:r>
            <a:r>
              <a:rPr lang="en-US" dirty="0" smtClean="0"/>
              <a:t>”.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Proteins are a long chain of amino acids, called a “polypeptide”.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Overview of Protein Synthesis Process</a:t>
            </a:r>
            <a:endParaRPr lang="en-US" dirty="0"/>
          </a:p>
        </p:txBody>
      </p:sp>
      <p:pic>
        <p:nvPicPr>
          <p:cNvPr id="38914" name="Picture 2" descr="http://www.accessexcellence.org/RC/VL/GG/images/protein_synthesis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25061"/>
            <a:ext cx="5584031" cy="57329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Must Knows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626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dirty="0"/>
              <a:t>Unit 5 – DNA Objectives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 lvl="0">
              <a:buNone/>
            </a:pPr>
            <a:r>
              <a:rPr lang="en-US" dirty="0"/>
              <a:t>Describe </a:t>
            </a:r>
            <a:r>
              <a:rPr lang="en-US" b="1" dirty="0"/>
              <a:t>the location of DNA inside the cell</a:t>
            </a:r>
            <a:r>
              <a:rPr lang="en-US" dirty="0"/>
              <a:t> and explain the </a:t>
            </a:r>
            <a:r>
              <a:rPr lang="en-US" b="1" dirty="0"/>
              <a:t>importance of its location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 smtClean="0"/>
              <a:t>How </a:t>
            </a:r>
            <a:r>
              <a:rPr lang="en-US" dirty="0"/>
              <a:t>many chromosomes are found in a human cell and what are the two types.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 lvl="0">
              <a:buNone/>
            </a:pPr>
            <a:r>
              <a:rPr lang="en-US" dirty="0"/>
              <a:t>Explain the structure of chromosomes related to </a:t>
            </a:r>
          </a:p>
          <a:p>
            <a:pPr lvl="1">
              <a:buNone/>
            </a:pPr>
            <a:r>
              <a:rPr lang="en-US" dirty="0" err="1"/>
              <a:t>chromatids</a:t>
            </a:r>
            <a:endParaRPr lang="en-US" dirty="0"/>
          </a:p>
          <a:p>
            <a:pPr lvl="1">
              <a:buNone/>
            </a:pPr>
            <a:r>
              <a:rPr lang="en-US" dirty="0" err="1"/>
              <a:t>centromeres</a:t>
            </a:r>
            <a:endParaRPr lang="en-US" dirty="0"/>
          </a:p>
          <a:p>
            <a:pPr lvl="1">
              <a:buNone/>
            </a:pPr>
            <a:r>
              <a:rPr lang="en-US" dirty="0"/>
              <a:t>Double helix</a:t>
            </a:r>
          </a:p>
          <a:p>
            <a:pPr lvl="1">
              <a:buNone/>
            </a:pPr>
            <a:r>
              <a:rPr lang="en-US" dirty="0"/>
              <a:t>Homology (parents)</a:t>
            </a:r>
          </a:p>
          <a:p>
            <a:pPr lvl="1">
              <a:buNone/>
            </a:pPr>
            <a:r>
              <a:rPr lang="en-US" dirty="0"/>
              <a:t>DNA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 lvl="0">
              <a:buNone/>
            </a:pPr>
            <a:r>
              <a:rPr lang="en-US" dirty="0"/>
              <a:t>Describe structure and function of the DNA molecule.</a:t>
            </a:r>
          </a:p>
          <a:p>
            <a:pPr lvl="1">
              <a:buNone/>
            </a:pPr>
            <a:r>
              <a:rPr lang="en-US" dirty="0"/>
              <a:t>Backbone</a:t>
            </a:r>
          </a:p>
          <a:p>
            <a:pPr lvl="1">
              <a:buNone/>
            </a:pPr>
            <a:r>
              <a:rPr lang="en-US" dirty="0"/>
              <a:t>Nucleotides </a:t>
            </a:r>
          </a:p>
          <a:p>
            <a:pPr lvl="1">
              <a:buNone/>
            </a:pPr>
            <a:r>
              <a:rPr lang="en-US" dirty="0"/>
              <a:t>Complementary base pairing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 lvl="0">
              <a:buNone/>
            </a:pPr>
            <a:r>
              <a:rPr lang="en-US" dirty="0"/>
              <a:t>Summarize the process of DNA replication.  How does the structure make it easier for it to undergo self replication?  Explain the role of enzymes in the process of replication.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 lvl="0">
              <a:buNone/>
            </a:pPr>
            <a:r>
              <a:rPr lang="en-US" dirty="0"/>
              <a:t>Explain how the arrangement of nucleotides in a DNA molecule relates to that arrangement of amino acids in a protein.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by Step Protein </a:t>
            </a:r>
            <a:r>
              <a:rPr lang="en-US" dirty="0" err="1" smtClean="0"/>
              <a:t>Sythesis</a:t>
            </a:r>
            <a:endParaRPr lang="en-US" dirty="0"/>
          </a:p>
        </p:txBody>
      </p:sp>
      <p:pic>
        <p:nvPicPr>
          <p:cNvPr id="40962" name="Picture 2" descr="http://www.magrinscience.com/wp-content/uploads/2011/03/P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1" y="1133603"/>
            <a:ext cx="5391896" cy="5724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Genome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 action="ppaction://hlinkfile"/>
              </a:rPr>
              <a:t>Click Here!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Protein Synthesis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4572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15000" y="2362200"/>
            <a:ext cx="2743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Location:</a:t>
            </a:r>
          </a:p>
          <a:p>
            <a:pPr>
              <a:buFontTx/>
              <a:buChar char="-"/>
            </a:pPr>
            <a:r>
              <a:rPr lang="en-US" dirty="0" smtClean="0"/>
              <a:t>  In the Nucleus performed by the </a:t>
            </a:r>
            <a:r>
              <a:rPr lang="en-US" b="1" dirty="0" smtClean="0"/>
              <a:t>RNA Polymerase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 In the endoplasmic reticulum performed by the </a:t>
            </a:r>
            <a:r>
              <a:rPr lang="en-US" b="1" dirty="0" smtClean="0"/>
              <a:t>ribosome and the </a:t>
            </a:r>
            <a:r>
              <a:rPr lang="en-US" b="1" dirty="0" err="1" smtClean="0"/>
              <a:t>tRNA</a:t>
            </a:r>
            <a:endParaRPr lang="en-US" b="1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4419600" y="2971800"/>
            <a:ext cx="1295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>
            <a:off x="4724400" y="44958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130" name="Picture 2" descr="http://edu.glogster.com/media/5/23/3/14/2303141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381000" y="1066800"/>
            <a:ext cx="6998429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Transcribe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200" dirty="0" smtClean="0"/>
              <a:t>To make a full written or typewritten copy of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/>
              <a:t>The process of Transcription = to make a </a:t>
            </a:r>
            <a:r>
              <a:rPr lang="en-US" u="sng" dirty="0" smtClean="0"/>
              <a:t>copy of DNA</a:t>
            </a:r>
            <a:r>
              <a:rPr lang="en-US" dirty="0" smtClean="0"/>
              <a:t>.  This is called </a:t>
            </a:r>
            <a:r>
              <a:rPr lang="en-US" u="sng" dirty="0" smtClean="0"/>
              <a:t>RNA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Where:  </a:t>
            </a:r>
            <a:r>
              <a:rPr lang="en-US" dirty="0" smtClean="0"/>
              <a:t>Nucleus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Why:  </a:t>
            </a:r>
            <a:r>
              <a:rPr lang="en-US" dirty="0" smtClean="0"/>
              <a:t>So DNA stays protected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would happen if the DNA for making a necessary protein is damaged?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76399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Transcription</a:t>
            </a:r>
            <a:r>
              <a:rPr lang="en-US" dirty="0" smtClean="0"/>
              <a:t> is the process of creating a </a:t>
            </a:r>
            <a:r>
              <a:rPr lang="en-US" dirty="0" smtClean="0">
                <a:hlinkClick r:id="rId2" action="ppaction://hlinkfile" tooltip="Complementarity (molecular biology)"/>
              </a:rPr>
              <a:t>complementary</a:t>
            </a:r>
            <a:r>
              <a:rPr lang="en-US" dirty="0" smtClean="0"/>
              <a:t> </a:t>
            </a:r>
            <a:r>
              <a:rPr lang="en-US" dirty="0" smtClean="0">
                <a:hlinkClick r:id="rId3" action="ppaction://hlinkfile" tooltip="RNA"/>
              </a:rPr>
              <a:t>RNA</a:t>
            </a:r>
            <a:r>
              <a:rPr lang="en-US" dirty="0" smtClean="0"/>
              <a:t> copy of a sequence of </a:t>
            </a:r>
            <a:r>
              <a:rPr lang="en-US" dirty="0" smtClean="0">
                <a:hlinkClick r:id="rId4" action="ppaction://hlinkfile" tooltip="DNA"/>
              </a:rPr>
              <a:t>DNA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Who:  </a:t>
            </a:r>
            <a:r>
              <a:rPr lang="en-US" dirty="0" smtClean="0"/>
              <a:t>The enzyme RNA Polymerase performs this task, by complementary base pairing.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5" action="ppaction://hlinkfile"/>
              </a:rPr>
              <a:t>Watch Transcription in Real 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does transcription work in your world?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 action="ppaction://hlinkfile"/>
              </a:rPr>
              <a:t>First you need to know the difference between DNA and RNA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0" y="2362200"/>
          <a:ext cx="609600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61709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DNA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RNA</a:t>
                      </a:r>
                      <a:endParaRPr lang="en-US" sz="2000" dirty="0"/>
                    </a:p>
                  </a:txBody>
                  <a:tcPr/>
                </a:tc>
              </a:tr>
              <a:tr h="2278505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b="1" dirty="0" smtClean="0"/>
                        <a:t>Thymine</a:t>
                      </a:r>
                    </a:p>
                    <a:p>
                      <a:pPr>
                        <a:buFontTx/>
                        <a:buNone/>
                      </a:pPr>
                      <a:endParaRPr lang="en-US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 Sugar</a:t>
                      </a:r>
                      <a:r>
                        <a:rPr lang="en-US" baseline="0" dirty="0" smtClean="0"/>
                        <a:t> in nucleotide is called “</a:t>
                      </a:r>
                      <a:r>
                        <a:rPr lang="en-US" b="1" baseline="0" dirty="0" err="1" smtClean="0"/>
                        <a:t>Deoxyribose</a:t>
                      </a:r>
                      <a:r>
                        <a:rPr lang="en-US" baseline="0" dirty="0" smtClean="0"/>
                        <a:t>”</a:t>
                      </a:r>
                    </a:p>
                    <a:p>
                      <a:pPr>
                        <a:buFontTx/>
                        <a:buNone/>
                      </a:pPr>
                      <a:endParaRPr lang="en-US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  DNA molecule is </a:t>
                      </a:r>
                      <a:r>
                        <a:rPr lang="en-US" b="1" baseline="0" dirty="0" smtClean="0"/>
                        <a:t>double stranded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b="1" dirty="0" err="1" smtClean="0"/>
                        <a:t>Uracil</a:t>
                      </a:r>
                      <a:endParaRPr lang="en-US" b="1" dirty="0" smtClean="0"/>
                    </a:p>
                    <a:p>
                      <a:pPr>
                        <a:buFontTx/>
                        <a:buNone/>
                      </a:pPr>
                      <a:endParaRPr lang="en-US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 Sugar</a:t>
                      </a:r>
                      <a:r>
                        <a:rPr lang="en-US" baseline="0" dirty="0" smtClean="0"/>
                        <a:t> in nucleotide is called “</a:t>
                      </a:r>
                      <a:r>
                        <a:rPr lang="en-US" b="1" baseline="0" dirty="0" smtClean="0"/>
                        <a:t>Ribose</a:t>
                      </a:r>
                      <a:r>
                        <a:rPr lang="en-US" baseline="0" dirty="0" smtClean="0"/>
                        <a:t>”</a:t>
                      </a:r>
                    </a:p>
                    <a:p>
                      <a:pPr>
                        <a:buFontTx/>
                        <a:buChar char="-"/>
                      </a:pPr>
                      <a:endParaRPr lang="en-US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  RNA molecule is </a:t>
                      </a:r>
                      <a:r>
                        <a:rPr lang="en-US" b="1" baseline="0" dirty="0" smtClean="0"/>
                        <a:t>single stranded</a:t>
                      </a:r>
                      <a:endParaRPr lang="en-US" b="1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5867400"/>
            <a:ext cx="150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file"/>
              </a:rPr>
              <a:t>Venn Diagram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RNA v. DNA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609600" y="1905000"/>
            <a:ext cx="5029200" cy="472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362200" y="1828800"/>
            <a:ext cx="5029200" cy="472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15000" y="3505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DNA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34290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RNA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81600" y="2819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Stays in Nucleus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6400" y="4800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Thymine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9200" y="26670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Ribose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71800" y="3124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Phosphate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" y="3962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Leaves Nucleus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95600" y="3505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Adenine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200" y="4800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Uracil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38800" y="41910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 Stranded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5600" y="4038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Cytosine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8200" y="5410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 Stranded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95600" y="26670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Guanine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71800" y="2362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Made in Nucleus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29200" y="53340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Deoxyribose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</a:t>
            </a:r>
            <a:endParaRPr lang="en-US" dirty="0"/>
          </a:p>
        </p:txBody>
      </p:sp>
      <p:pic>
        <p:nvPicPr>
          <p:cNvPr id="44034" name="Picture 2" descr="http://wc1.smartdraw.com/examples/content/Examples/10_Education/2_Biology/DNA_Transcription_Drawing_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6397201" cy="45259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705600" y="1905000"/>
            <a:ext cx="2286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RNA Polymerase does the work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Attaches Complementary Base pairs (C-G and A-U and T-A and G-C) by using the DNA as a template.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RNA that is created is referred to as mRNA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Practice Transcription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the RNA Polymerase reads the DNA as …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6600" dirty="0" smtClean="0"/>
              <a:t>ATCGATTTAGCGCCAATT</a:t>
            </a:r>
            <a:endParaRPr lang="en-US" sz="6600" dirty="0"/>
          </a:p>
        </p:txBody>
      </p:sp>
      <p:sp>
        <p:nvSpPr>
          <p:cNvPr id="4" name="Down Arrow 3"/>
          <p:cNvSpPr/>
          <p:nvPr/>
        </p:nvSpPr>
        <p:spPr>
          <a:xfrm>
            <a:off x="6858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11430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16002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20574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25146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28956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33528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37338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41148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46482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51816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57150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61722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66294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70104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74676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79248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/>
          <p:cNvSpPr/>
          <p:nvPr/>
        </p:nvSpPr>
        <p:spPr>
          <a:xfrm>
            <a:off x="83820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04800" y="47244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Transcribe the messenger RNA (mRNA) strand above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rid of the nonsense</a:t>
            </a:r>
            <a:endParaRPr lang="en-US" dirty="0"/>
          </a:p>
        </p:txBody>
      </p:sp>
      <p:pic>
        <p:nvPicPr>
          <p:cNvPr id="52226" name="Picture 2" descr="http://www.ncbi.nlm.nih.gov/books/bookres.fcgi/cell/ch8f58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4179" y="1524000"/>
            <a:ext cx="5979821" cy="5334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" y="1524000"/>
            <a:ext cx="2819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Before </a:t>
            </a:r>
            <a:r>
              <a:rPr lang="en-US" sz="2400" dirty="0" smtClean="0"/>
              <a:t>the </a:t>
            </a:r>
            <a:r>
              <a:rPr lang="en-US" sz="2400" b="1" dirty="0" smtClean="0"/>
              <a:t>mRNA</a:t>
            </a:r>
            <a:r>
              <a:rPr lang="en-US" sz="2400" dirty="0" smtClean="0"/>
              <a:t> </a:t>
            </a:r>
            <a:r>
              <a:rPr lang="en-US" sz="2400" b="1" dirty="0" smtClean="0"/>
              <a:t>leaves the nucleus </a:t>
            </a:r>
            <a:r>
              <a:rPr lang="en-US" sz="2400" dirty="0" smtClean="0"/>
              <a:t>it goes through a editing process.</a:t>
            </a:r>
          </a:p>
          <a:p>
            <a:endParaRPr lang="en-US" sz="2400" dirty="0" smtClean="0"/>
          </a:p>
          <a:p>
            <a:r>
              <a:rPr lang="en-US" sz="2400" b="1" dirty="0" err="1" smtClean="0"/>
              <a:t>Introns</a:t>
            </a:r>
            <a:r>
              <a:rPr lang="en-US" sz="2400" b="1" dirty="0" smtClean="0"/>
              <a:t> </a:t>
            </a:r>
            <a:r>
              <a:rPr lang="en-US" sz="2400" dirty="0" smtClean="0"/>
              <a:t>are the nonsense that will remain in the nucleus.</a:t>
            </a:r>
          </a:p>
          <a:p>
            <a:endParaRPr lang="en-US" sz="2400" dirty="0" smtClean="0"/>
          </a:p>
          <a:p>
            <a:r>
              <a:rPr lang="en-US" sz="2400" b="1" dirty="0" err="1" smtClean="0"/>
              <a:t>Exon</a:t>
            </a:r>
            <a:r>
              <a:rPr lang="en-US" sz="2400" dirty="0" smtClean="0"/>
              <a:t> is the mRNA that will leave the nucleus and travel to the </a:t>
            </a:r>
            <a:r>
              <a:rPr lang="en-US" sz="2400" dirty="0" err="1" smtClean="0"/>
              <a:t>ribosomes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“the location of DNA inside the cell”</a:t>
            </a:r>
            <a:endParaRPr lang="en-US" dirty="0"/>
          </a:p>
        </p:txBody>
      </p:sp>
      <p:pic>
        <p:nvPicPr>
          <p:cNvPr id="12290" name="Picture 2" descr="http://www.sciencelearn.org.nz/var/sciencelearn/storage/images/contexts/uniquely-me/sci-media/images/cell-chromosomes-and-dna/464336-1-eng-NZ/Cell-chromosomes-and-DN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the whole process</a:t>
            </a:r>
            <a:endParaRPr lang="en-US" dirty="0"/>
          </a:p>
        </p:txBody>
      </p:sp>
      <p:pic>
        <p:nvPicPr>
          <p:cNvPr id="43012" name="Picture 4" descr="http://www.theodora.com/genetics/images/transcripti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5388"/>
            <a:ext cx="5662612" cy="56626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91200" y="1752600"/>
            <a:ext cx="32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the DNA has been transcribed into mRNA by the RNA polymerase and edited leaving the </a:t>
            </a:r>
            <a:r>
              <a:rPr lang="en-US" dirty="0" err="1" smtClean="0"/>
              <a:t>intron</a:t>
            </a:r>
            <a:r>
              <a:rPr lang="en-US" dirty="0" smtClean="0"/>
              <a:t> behind.  The mRNA exits (called the </a:t>
            </a:r>
            <a:r>
              <a:rPr lang="en-US" dirty="0" err="1" smtClean="0"/>
              <a:t>Exons</a:t>
            </a:r>
            <a:r>
              <a:rPr lang="en-US" dirty="0" smtClean="0"/>
              <a:t>) the nucleus and makes its way to the </a:t>
            </a:r>
            <a:r>
              <a:rPr lang="en-US" dirty="0" err="1" smtClean="0"/>
              <a:t>ribosomes</a:t>
            </a:r>
            <a:r>
              <a:rPr lang="en-US" dirty="0" smtClean="0"/>
              <a:t> on the Endoplasmic Reticulum.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Transcribe the following DNA molecule into mRNA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5400" dirty="0" smtClean="0"/>
              <a:t>ACTGTAGCCCGGTATAAATGA</a:t>
            </a:r>
          </a:p>
          <a:p>
            <a:pPr algn="ctr">
              <a:buNone/>
            </a:pPr>
            <a:endParaRPr lang="en-US" sz="5400" dirty="0" smtClean="0"/>
          </a:p>
          <a:p>
            <a:pPr>
              <a:buNone/>
            </a:pPr>
            <a:r>
              <a:rPr lang="en-US" dirty="0" smtClean="0"/>
              <a:t>What are the 3 difference between DNA and RNA?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What enzyme performs this process?</a:t>
            </a:r>
          </a:p>
          <a:p>
            <a:pPr>
              <a:buNone/>
            </a:pPr>
            <a:r>
              <a:rPr lang="en-US" dirty="0" smtClean="0"/>
              <a:t>Where does this take place?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InkAnnotation0"/>
          <p:cNvSpPr/>
          <p:nvPr/>
        </p:nvSpPr>
        <p:spPr>
          <a:xfrm>
            <a:off x="4500562" y="5732859"/>
            <a:ext cx="17860" cy="348259"/>
          </a:xfrm>
          <a:custGeom>
            <a:avLst/>
            <a:gdLst/>
            <a:ahLst/>
            <a:cxnLst/>
            <a:rect l="0" t="0" r="0" b="0"/>
            <a:pathLst>
              <a:path w="17860" h="348259">
                <a:moveTo>
                  <a:pt x="17859" y="0"/>
                </a:moveTo>
                <a:lnTo>
                  <a:pt x="13119" y="4740"/>
                </a:lnTo>
                <a:lnTo>
                  <a:pt x="11723" y="7129"/>
                </a:lnTo>
                <a:lnTo>
                  <a:pt x="10792" y="9713"/>
                </a:lnTo>
                <a:lnTo>
                  <a:pt x="10171" y="12429"/>
                </a:lnTo>
                <a:lnTo>
                  <a:pt x="9757" y="15231"/>
                </a:lnTo>
                <a:lnTo>
                  <a:pt x="9297" y="20990"/>
                </a:lnTo>
                <a:lnTo>
                  <a:pt x="9093" y="32150"/>
                </a:lnTo>
                <a:lnTo>
                  <a:pt x="9039" y="39292"/>
                </a:lnTo>
                <a:lnTo>
                  <a:pt x="8010" y="47031"/>
                </a:lnTo>
                <a:lnTo>
                  <a:pt x="6332" y="55167"/>
                </a:lnTo>
                <a:lnTo>
                  <a:pt x="4222" y="63567"/>
                </a:lnTo>
                <a:lnTo>
                  <a:pt x="2815" y="72143"/>
                </a:lnTo>
                <a:lnTo>
                  <a:pt x="1877" y="80838"/>
                </a:lnTo>
                <a:lnTo>
                  <a:pt x="1251" y="89611"/>
                </a:lnTo>
                <a:lnTo>
                  <a:pt x="834" y="98436"/>
                </a:lnTo>
                <a:lnTo>
                  <a:pt x="371" y="116179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1"/>
          <p:cNvSpPr/>
          <p:nvPr/>
        </p:nvSpPr>
        <p:spPr>
          <a:xfrm>
            <a:off x="4420195" y="5581736"/>
            <a:ext cx="292607" cy="338647"/>
          </a:xfrm>
          <a:custGeom>
            <a:avLst/>
            <a:gdLst/>
            <a:ahLst/>
            <a:cxnLst/>
            <a:rect l="0" t="0" r="0" b="0"/>
            <a:pathLst>
              <a:path w="292607" h="338647">
                <a:moveTo>
                  <a:pt x="0" y="204701"/>
                </a:moveTo>
                <a:lnTo>
                  <a:pt x="0" y="155950"/>
                </a:lnTo>
                <a:lnTo>
                  <a:pt x="992" y="150372"/>
                </a:lnTo>
                <a:lnTo>
                  <a:pt x="2645" y="142685"/>
                </a:lnTo>
                <a:lnTo>
                  <a:pt x="4740" y="133591"/>
                </a:lnTo>
                <a:lnTo>
                  <a:pt x="7129" y="124553"/>
                </a:lnTo>
                <a:lnTo>
                  <a:pt x="12429" y="106572"/>
                </a:lnTo>
                <a:lnTo>
                  <a:pt x="16223" y="97609"/>
                </a:lnTo>
                <a:lnTo>
                  <a:pt x="20738" y="88658"/>
                </a:lnTo>
                <a:lnTo>
                  <a:pt x="25731" y="79714"/>
                </a:lnTo>
                <a:lnTo>
                  <a:pt x="31045" y="71768"/>
                </a:lnTo>
                <a:lnTo>
                  <a:pt x="36571" y="64485"/>
                </a:lnTo>
                <a:lnTo>
                  <a:pt x="42240" y="57645"/>
                </a:lnTo>
                <a:lnTo>
                  <a:pt x="48996" y="51102"/>
                </a:lnTo>
                <a:lnTo>
                  <a:pt x="56477" y="44754"/>
                </a:lnTo>
                <a:lnTo>
                  <a:pt x="64440" y="38539"/>
                </a:lnTo>
                <a:lnTo>
                  <a:pt x="72726" y="32411"/>
                </a:lnTo>
                <a:lnTo>
                  <a:pt x="89869" y="20310"/>
                </a:lnTo>
                <a:lnTo>
                  <a:pt x="99601" y="15297"/>
                </a:lnTo>
                <a:lnTo>
                  <a:pt x="110056" y="10963"/>
                </a:lnTo>
                <a:lnTo>
                  <a:pt x="120996" y="7082"/>
                </a:lnTo>
                <a:lnTo>
                  <a:pt x="131265" y="4494"/>
                </a:lnTo>
                <a:lnTo>
                  <a:pt x="141088" y="2769"/>
                </a:lnTo>
                <a:lnTo>
                  <a:pt x="150613" y="1618"/>
                </a:lnTo>
                <a:lnTo>
                  <a:pt x="159940" y="852"/>
                </a:lnTo>
                <a:lnTo>
                  <a:pt x="169134" y="341"/>
                </a:lnTo>
                <a:lnTo>
                  <a:pt x="178241" y="0"/>
                </a:lnTo>
                <a:lnTo>
                  <a:pt x="187288" y="1757"/>
                </a:lnTo>
                <a:lnTo>
                  <a:pt x="196296" y="4913"/>
                </a:lnTo>
                <a:lnTo>
                  <a:pt x="205278" y="9001"/>
                </a:lnTo>
                <a:lnTo>
                  <a:pt x="214243" y="12719"/>
                </a:lnTo>
                <a:lnTo>
                  <a:pt x="223195" y="16190"/>
                </a:lnTo>
                <a:lnTo>
                  <a:pt x="232141" y="19495"/>
                </a:lnTo>
                <a:lnTo>
                  <a:pt x="241081" y="24676"/>
                </a:lnTo>
                <a:lnTo>
                  <a:pt x="250017" y="31107"/>
                </a:lnTo>
                <a:lnTo>
                  <a:pt x="258951" y="38369"/>
                </a:lnTo>
                <a:lnTo>
                  <a:pt x="265900" y="46188"/>
                </a:lnTo>
                <a:lnTo>
                  <a:pt x="271524" y="54377"/>
                </a:lnTo>
                <a:lnTo>
                  <a:pt x="276266" y="62814"/>
                </a:lnTo>
                <a:lnTo>
                  <a:pt x="280420" y="71414"/>
                </a:lnTo>
                <a:lnTo>
                  <a:pt x="284181" y="80124"/>
                </a:lnTo>
                <a:lnTo>
                  <a:pt x="287680" y="88908"/>
                </a:lnTo>
                <a:lnTo>
                  <a:pt x="290014" y="97740"/>
                </a:lnTo>
                <a:lnTo>
                  <a:pt x="291568" y="106604"/>
                </a:lnTo>
                <a:lnTo>
                  <a:pt x="292606" y="115491"/>
                </a:lnTo>
                <a:lnTo>
                  <a:pt x="291312" y="125383"/>
                </a:lnTo>
                <a:lnTo>
                  <a:pt x="288466" y="135948"/>
                </a:lnTo>
                <a:lnTo>
                  <a:pt x="284584" y="146960"/>
                </a:lnTo>
                <a:lnTo>
                  <a:pt x="280012" y="158269"/>
                </a:lnTo>
                <a:lnTo>
                  <a:pt x="274979" y="169778"/>
                </a:lnTo>
                <a:lnTo>
                  <a:pt x="269640" y="181419"/>
                </a:lnTo>
                <a:lnTo>
                  <a:pt x="263104" y="193148"/>
                </a:lnTo>
                <a:lnTo>
                  <a:pt x="255770" y="204937"/>
                </a:lnTo>
                <a:lnTo>
                  <a:pt x="247904" y="216765"/>
                </a:lnTo>
                <a:lnTo>
                  <a:pt x="231226" y="240490"/>
                </a:lnTo>
                <a:lnTo>
                  <a:pt x="222611" y="252373"/>
                </a:lnTo>
                <a:lnTo>
                  <a:pt x="212900" y="263271"/>
                </a:lnTo>
                <a:lnTo>
                  <a:pt x="202456" y="273513"/>
                </a:lnTo>
                <a:lnTo>
                  <a:pt x="182254" y="291839"/>
                </a:lnTo>
                <a:lnTo>
                  <a:pt x="166660" y="306599"/>
                </a:lnTo>
                <a:lnTo>
                  <a:pt x="133945" y="3386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2"/>
          <p:cNvSpPr/>
          <p:nvPr/>
        </p:nvSpPr>
        <p:spPr>
          <a:xfrm>
            <a:off x="4652379" y="5904323"/>
            <a:ext cx="141054" cy="104935"/>
          </a:xfrm>
          <a:custGeom>
            <a:avLst/>
            <a:gdLst/>
            <a:ahLst/>
            <a:cxnLst/>
            <a:rect l="0" t="0" r="0" b="0"/>
            <a:pathLst>
              <a:path w="141054" h="104935">
                <a:moveTo>
                  <a:pt x="35706" y="33919"/>
                </a:moveTo>
                <a:lnTo>
                  <a:pt x="30967" y="33919"/>
                </a:lnTo>
                <a:lnTo>
                  <a:pt x="28577" y="34911"/>
                </a:lnTo>
                <a:lnTo>
                  <a:pt x="25993" y="36565"/>
                </a:lnTo>
                <a:lnTo>
                  <a:pt x="19456" y="41608"/>
                </a:lnTo>
                <a:lnTo>
                  <a:pt x="17928" y="43013"/>
                </a:lnTo>
                <a:lnTo>
                  <a:pt x="11036" y="49733"/>
                </a:lnTo>
                <a:lnTo>
                  <a:pt x="5560" y="55169"/>
                </a:lnTo>
                <a:lnTo>
                  <a:pt x="3702" y="58008"/>
                </a:lnTo>
                <a:lnTo>
                  <a:pt x="2464" y="60892"/>
                </a:lnTo>
                <a:lnTo>
                  <a:pt x="1639" y="63808"/>
                </a:lnTo>
                <a:lnTo>
                  <a:pt x="1088" y="67736"/>
                </a:lnTo>
                <a:lnTo>
                  <a:pt x="721" y="72338"/>
                </a:lnTo>
                <a:lnTo>
                  <a:pt x="314" y="81752"/>
                </a:lnTo>
                <a:lnTo>
                  <a:pt x="31" y="94299"/>
                </a:lnTo>
                <a:lnTo>
                  <a:pt x="0" y="100537"/>
                </a:lnTo>
                <a:lnTo>
                  <a:pt x="988" y="102143"/>
                </a:lnTo>
                <a:lnTo>
                  <a:pt x="2639" y="103214"/>
                </a:lnTo>
                <a:lnTo>
                  <a:pt x="4732" y="103929"/>
                </a:lnTo>
                <a:lnTo>
                  <a:pt x="7119" y="104404"/>
                </a:lnTo>
                <a:lnTo>
                  <a:pt x="9703" y="104722"/>
                </a:lnTo>
                <a:lnTo>
                  <a:pt x="12418" y="104934"/>
                </a:lnTo>
                <a:lnTo>
                  <a:pt x="16212" y="104083"/>
                </a:lnTo>
                <a:lnTo>
                  <a:pt x="20726" y="102523"/>
                </a:lnTo>
                <a:lnTo>
                  <a:pt x="25719" y="100491"/>
                </a:lnTo>
                <a:lnTo>
                  <a:pt x="30041" y="99136"/>
                </a:lnTo>
                <a:lnTo>
                  <a:pt x="33914" y="98233"/>
                </a:lnTo>
                <a:lnTo>
                  <a:pt x="37488" y="97631"/>
                </a:lnTo>
                <a:lnTo>
                  <a:pt x="41855" y="95245"/>
                </a:lnTo>
                <a:lnTo>
                  <a:pt x="46751" y="91671"/>
                </a:lnTo>
                <a:lnTo>
                  <a:pt x="51999" y="87303"/>
                </a:lnTo>
                <a:lnTo>
                  <a:pt x="57483" y="83399"/>
                </a:lnTo>
                <a:lnTo>
                  <a:pt x="63122" y="79803"/>
                </a:lnTo>
                <a:lnTo>
                  <a:pt x="68866" y="76415"/>
                </a:lnTo>
                <a:lnTo>
                  <a:pt x="74680" y="72172"/>
                </a:lnTo>
                <a:lnTo>
                  <a:pt x="80541" y="67359"/>
                </a:lnTo>
                <a:lnTo>
                  <a:pt x="86432" y="62165"/>
                </a:lnTo>
                <a:lnTo>
                  <a:pt x="92344" y="57711"/>
                </a:lnTo>
                <a:lnTo>
                  <a:pt x="98269" y="53749"/>
                </a:lnTo>
                <a:lnTo>
                  <a:pt x="104204" y="50116"/>
                </a:lnTo>
                <a:lnTo>
                  <a:pt x="109153" y="45709"/>
                </a:lnTo>
                <a:lnTo>
                  <a:pt x="113444" y="40787"/>
                </a:lnTo>
                <a:lnTo>
                  <a:pt x="117298" y="35521"/>
                </a:lnTo>
                <a:lnTo>
                  <a:pt x="120858" y="31019"/>
                </a:lnTo>
                <a:lnTo>
                  <a:pt x="124225" y="27024"/>
                </a:lnTo>
                <a:lnTo>
                  <a:pt x="127461" y="23370"/>
                </a:lnTo>
                <a:lnTo>
                  <a:pt x="133703" y="16663"/>
                </a:lnTo>
                <a:lnTo>
                  <a:pt x="136756" y="13485"/>
                </a:lnTo>
                <a:lnTo>
                  <a:pt x="138792" y="10375"/>
                </a:lnTo>
                <a:lnTo>
                  <a:pt x="140149" y="7309"/>
                </a:lnTo>
                <a:lnTo>
                  <a:pt x="141053" y="4273"/>
                </a:lnTo>
                <a:lnTo>
                  <a:pt x="140664" y="2249"/>
                </a:lnTo>
                <a:lnTo>
                  <a:pt x="139413" y="900"/>
                </a:lnTo>
                <a:lnTo>
                  <a:pt x="137586" y="0"/>
                </a:lnTo>
                <a:lnTo>
                  <a:pt x="135376" y="392"/>
                </a:lnTo>
                <a:lnTo>
                  <a:pt x="132911" y="1646"/>
                </a:lnTo>
                <a:lnTo>
                  <a:pt x="130275" y="3474"/>
                </a:lnTo>
                <a:lnTo>
                  <a:pt x="127526" y="5685"/>
                </a:lnTo>
                <a:lnTo>
                  <a:pt x="124701" y="8151"/>
                </a:lnTo>
                <a:lnTo>
                  <a:pt x="121825" y="10788"/>
                </a:lnTo>
                <a:lnTo>
                  <a:pt x="116932" y="13537"/>
                </a:lnTo>
                <a:lnTo>
                  <a:pt x="110692" y="16363"/>
                </a:lnTo>
                <a:lnTo>
                  <a:pt x="103556" y="19238"/>
                </a:lnTo>
                <a:lnTo>
                  <a:pt x="96815" y="23140"/>
                </a:lnTo>
                <a:lnTo>
                  <a:pt x="90336" y="27725"/>
                </a:lnTo>
                <a:lnTo>
                  <a:pt x="84032" y="32766"/>
                </a:lnTo>
                <a:lnTo>
                  <a:pt x="77846" y="37119"/>
                </a:lnTo>
                <a:lnTo>
                  <a:pt x="71737" y="41014"/>
                </a:lnTo>
                <a:lnTo>
                  <a:pt x="65680" y="44603"/>
                </a:lnTo>
                <a:lnTo>
                  <a:pt x="60650" y="47986"/>
                </a:lnTo>
                <a:lnTo>
                  <a:pt x="56304" y="51235"/>
                </a:lnTo>
                <a:lnTo>
                  <a:pt x="44636" y="607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3"/>
          <p:cNvSpPr/>
          <p:nvPr/>
        </p:nvSpPr>
        <p:spPr>
          <a:xfrm>
            <a:off x="4866679" y="5563195"/>
            <a:ext cx="17851" cy="375048"/>
          </a:xfrm>
          <a:custGeom>
            <a:avLst/>
            <a:gdLst/>
            <a:ahLst/>
            <a:cxnLst/>
            <a:rect l="0" t="0" r="0" b="0"/>
            <a:pathLst>
              <a:path w="17851" h="375048">
                <a:moveTo>
                  <a:pt x="0" y="0"/>
                </a:moveTo>
                <a:lnTo>
                  <a:pt x="0" y="4740"/>
                </a:lnTo>
                <a:lnTo>
                  <a:pt x="992" y="8121"/>
                </a:lnTo>
                <a:lnTo>
                  <a:pt x="2646" y="12359"/>
                </a:lnTo>
                <a:lnTo>
                  <a:pt x="4740" y="17169"/>
                </a:lnTo>
                <a:lnTo>
                  <a:pt x="6137" y="21368"/>
                </a:lnTo>
                <a:lnTo>
                  <a:pt x="7068" y="25159"/>
                </a:lnTo>
                <a:lnTo>
                  <a:pt x="7689" y="28679"/>
                </a:lnTo>
                <a:lnTo>
                  <a:pt x="8103" y="34002"/>
                </a:lnTo>
                <a:lnTo>
                  <a:pt x="8378" y="40527"/>
                </a:lnTo>
                <a:lnTo>
                  <a:pt x="8685" y="55715"/>
                </a:lnTo>
                <a:lnTo>
                  <a:pt x="8821" y="72388"/>
                </a:lnTo>
                <a:lnTo>
                  <a:pt x="9850" y="81992"/>
                </a:lnTo>
                <a:lnTo>
                  <a:pt x="11527" y="92364"/>
                </a:lnTo>
                <a:lnTo>
                  <a:pt x="13638" y="103249"/>
                </a:lnTo>
                <a:lnTo>
                  <a:pt x="15045" y="115465"/>
                </a:lnTo>
                <a:lnTo>
                  <a:pt x="15983" y="128571"/>
                </a:lnTo>
                <a:lnTo>
                  <a:pt x="17026" y="155369"/>
                </a:lnTo>
                <a:lnTo>
                  <a:pt x="17612" y="193761"/>
                </a:lnTo>
                <a:lnTo>
                  <a:pt x="17850" y="292520"/>
                </a:lnTo>
                <a:lnTo>
                  <a:pt x="16861" y="303162"/>
                </a:lnTo>
                <a:lnTo>
                  <a:pt x="15209" y="314224"/>
                </a:lnTo>
                <a:lnTo>
                  <a:pt x="13116" y="325569"/>
                </a:lnTo>
                <a:lnTo>
                  <a:pt x="11721" y="335117"/>
                </a:lnTo>
                <a:lnTo>
                  <a:pt x="10791" y="343465"/>
                </a:lnTo>
                <a:lnTo>
                  <a:pt x="9757" y="357042"/>
                </a:lnTo>
                <a:lnTo>
                  <a:pt x="8930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4"/>
          <p:cNvSpPr/>
          <p:nvPr/>
        </p:nvSpPr>
        <p:spPr>
          <a:xfrm>
            <a:off x="4938117" y="5813226"/>
            <a:ext cx="71438" cy="133946"/>
          </a:xfrm>
          <a:custGeom>
            <a:avLst/>
            <a:gdLst/>
            <a:ahLst/>
            <a:cxnLst/>
            <a:rect l="0" t="0" r="0" b="0"/>
            <a:pathLst>
              <a:path w="71438" h="133946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2645" y="9713"/>
                </a:lnTo>
                <a:lnTo>
                  <a:pt x="4740" y="12429"/>
                </a:lnTo>
                <a:lnTo>
                  <a:pt x="6137" y="15231"/>
                </a:lnTo>
                <a:lnTo>
                  <a:pt x="7067" y="18092"/>
                </a:lnTo>
                <a:lnTo>
                  <a:pt x="7688" y="20991"/>
                </a:lnTo>
                <a:lnTo>
                  <a:pt x="8102" y="24908"/>
                </a:lnTo>
                <a:lnTo>
                  <a:pt x="8378" y="29503"/>
                </a:lnTo>
                <a:lnTo>
                  <a:pt x="8562" y="34552"/>
                </a:lnTo>
                <a:lnTo>
                  <a:pt x="9676" y="39902"/>
                </a:lnTo>
                <a:lnTo>
                  <a:pt x="11412" y="45453"/>
                </a:lnTo>
                <a:lnTo>
                  <a:pt x="13561" y="51137"/>
                </a:lnTo>
                <a:lnTo>
                  <a:pt x="15986" y="56912"/>
                </a:lnTo>
                <a:lnTo>
                  <a:pt x="18595" y="62746"/>
                </a:lnTo>
                <a:lnTo>
                  <a:pt x="24139" y="74520"/>
                </a:lnTo>
                <a:lnTo>
                  <a:pt x="38738" y="104193"/>
                </a:lnTo>
                <a:lnTo>
                  <a:pt x="41700" y="109150"/>
                </a:lnTo>
                <a:lnTo>
                  <a:pt x="44667" y="113446"/>
                </a:lnTo>
                <a:lnTo>
                  <a:pt x="47637" y="117303"/>
                </a:lnTo>
                <a:lnTo>
                  <a:pt x="50609" y="120866"/>
                </a:lnTo>
                <a:lnTo>
                  <a:pt x="53584" y="124233"/>
                </a:lnTo>
                <a:lnTo>
                  <a:pt x="56558" y="127471"/>
                </a:lnTo>
                <a:lnTo>
                  <a:pt x="59533" y="129629"/>
                </a:lnTo>
                <a:lnTo>
                  <a:pt x="62510" y="131068"/>
                </a:lnTo>
                <a:lnTo>
                  <a:pt x="71437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5"/>
          <p:cNvSpPr/>
          <p:nvPr/>
        </p:nvSpPr>
        <p:spPr>
          <a:xfrm>
            <a:off x="4982765" y="5763071"/>
            <a:ext cx="105447" cy="398414"/>
          </a:xfrm>
          <a:custGeom>
            <a:avLst/>
            <a:gdLst/>
            <a:ahLst/>
            <a:cxnLst/>
            <a:rect l="0" t="0" r="0" b="0"/>
            <a:pathLst>
              <a:path w="105447" h="398414">
                <a:moveTo>
                  <a:pt x="105446" y="0"/>
                </a:moveTo>
                <a:lnTo>
                  <a:pt x="102416" y="6059"/>
                </a:lnTo>
                <a:lnTo>
                  <a:pt x="100027" y="11828"/>
                </a:lnTo>
                <a:lnTo>
                  <a:pt x="97443" y="18651"/>
                </a:lnTo>
                <a:lnTo>
                  <a:pt x="94728" y="26176"/>
                </a:lnTo>
                <a:lnTo>
                  <a:pt x="91710" y="37183"/>
                </a:lnTo>
                <a:lnTo>
                  <a:pt x="90906" y="41507"/>
                </a:lnTo>
                <a:lnTo>
                  <a:pt x="88385" y="48359"/>
                </a:lnTo>
                <a:lnTo>
                  <a:pt x="84721" y="56895"/>
                </a:lnTo>
                <a:lnTo>
                  <a:pt x="80293" y="66555"/>
                </a:lnTo>
                <a:lnTo>
                  <a:pt x="76349" y="77956"/>
                </a:lnTo>
                <a:lnTo>
                  <a:pt x="72727" y="90517"/>
                </a:lnTo>
                <a:lnTo>
                  <a:pt x="69321" y="103852"/>
                </a:lnTo>
                <a:lnTo>
                  <a:pt x="65066" y="118696"/>
                </a:lnTo>
                <a:lnTo>
                  <a:pt x="55046" y="151063"/>
                </a:lnTo>
                <a:lnTo>
                  <a:pt x="50588" y="168029"/>
                </a:lnTo>
                <a:lnTo>
                  <a:pt x="46624" y="185293"/>
                </a:lnTo>
                <a:lnTo>
                  <a:pt x="39573" y="220349"/>
                </a:lnTo>
                <a:lnTo>
                  <a:pt x="33133" y="255773"/>
                </a:lnTo>
                <a:lnTo>
                  <a:pt x="29034" y="272562"/>
                </a:lnTo>
                <a:lnTo>
                  <a:pt x="24317" y="288716"/>
                </a:lnTo>
                <a:lnTo>
                  <a:pt x="19188" y="304446"/>
                </a:lnTo>
                <a:lnTo>
                  <a:pt x="14776" y="318901"/>
                </a:lnTo>
                <a:lnTo>
                  <a:pt x="7229" y="345546"/>
                </a:lnTo>
                <a:lnTo>
                  <a:pt x="4819" y="357215"/>
                </a:lnTo>
                <a:lnTo>
                  <a:pt x="3212" y="367971"/>
                </a:lnTo>
                <a:lnTo>
                  <a:pt x="0" y="3984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6"/>
          <p:cNvSpPr/>
          <p:nvPr/>
        </p:nvSpPr>
        <p:spPr>
          <a:xfrm>
            <a:off x="5134570" y="5661959"/>
            <a:ext cx="276700" cy="285213"/>
          </a:xfrm>
          <a:custGeom>
            <a:avLst/>
            <a:gdLst/>
            <a:ahLst/>
            <a:cxnLst/>
            <a:rect l="0" t="0" r="0" b="0"/>
            <a:pathLst>
              <a:path w="276700" h="285213">
                <a:moveTo>
                  <a:pt x="0" y="115548"/>
                </a:moveTo>
                <a:lnTo>
                  <a:pt x="0" y="102246"/>
                </a:lnTo>
                <a:lnTo>
                  <a:pt x="992" y="100727"/>
                </a:lnTo>
                <a:lnTo>
                  <a:pt x="2645" y="99714"/>
                </a:lnTo>
                <a:lnTo>
                  <a:pt x="4740" y="99039"/>
                </a:lnTo>
                <a:lnTo>
                  <a:pt x="6137" y="97597"/>
                </a:lnTo>
                <a:lnTo>
                  <a:pt x="7068" y="95643"/>
                </a:lnTo>
                <a:lnTo>
                  <a:pt x="7688" y="93349"/>
                </a:lnTo>
                <a:lnTo>
                  <a:pt x="11024" y="88153"/>
                </a:lnTo>
                <a:lnTo>
                  <a:pt x="18480" y="79650"/>
                </a:lnTo>
                <a:lnTo>
                  <a:pt x="26973" y="70847"/>
                </a:lnTo>
                <a:lnTo>
                  <a:pt x="32824" y="63931"/>
                </a:lnTo>
                <a:lnTo>
                  <a:pt x="35773" y="59308"/>
                </a:lnTo>
                <a:lnTo>
                  <a:pt x="38732" y="54243"/>
                </a:lnTo>
                <a:lnTo>
                  <a:pt x="44664" y="45968"/>
                </a:lnTo>
                <a:lnTo>
                  <a:pt x="50609" y="38984"/>
                </a:lnTo>
                <a:lnTo>
                  <a:pt x="56558" y="32572"/>
                </a:lnTo>
                <a:lnTo>
                  <a:pt x="65485" y="23383"/>
                </a:lnTo>
                <a:lnTo>
                  <a:pt x="68462" y="21363"/>
                </a:lnTo>
                <a:lnTo>
                  <a:pt x="74414" y="19118"/>
                </a:lnTo>
                <a:lnTo>
                  <a:pt x="80367" y="15474"/>
                </a:lnTo>
                <a:lnTo>
                  <a:pt x="83344" y="13114"/>
                </a:lnTo>
                <a:lnTo>
                  <a:pt x="86320" y="11540"/>
                </a:lnTo>
                <a:lnTo>
                  <a:pt x="92273" y="9792"/>
                </a:lnTo>
                <a:lnTo>
                  <a:pt x="100872" y="9014"/>
                </a:lnTo>
                <a:lnTo>
                  <a:pt x="110316" y="8668"/>
                </a:lnTo>
                <a:lnTo>
                  <a:pt x="117821" y="8515"/>
                </a:lnTo>
                <a:lnTo>
                  <a:pt x="120219" y="9466"/>
                </a:lnTo>
                <a:lnTo>
                  <a:pt x="121818" y="11093"/>
                </a:lnTo>
                <a:lnTo>
                  <a:pt x="124586" y="15546"/>
                </a:lnTo>
                <a:lnTo>
                  <a:pt x="131724" y="23631"/>
                </a:lnTo>
                <a:lnTo>
                  <a:pt x="137257" y="29386"/>
                </a:lnTo>
                <a:lnTo>
                  <a:pt x="143024" y="37897"/>
                </a:lnTo>
                <a:lnTo>
                  <a:pt x="145951" y="42945"/>
                </a:lnTo>
                <a:lnTo>
                  <a:pt x="147902" y="48294"/>
                </a:lnTo>
                <a:lnTo>
                  <a:pt x="149203" y="53845"/>
                </a:lnTo>
                <a:lnTo>
                  <a:pt x="150070" y="59530"/>
                </a:lnTo>
                <a:lnTo>
                  <a:pt x="150649" y="65305"/>
                </a:lnTo>
                <a:lnTo>
                  <a:pt x="151034" y="71138"/>
                </a:lnTo>
                <a:lnTo>
                  <a:pt x="151291" y="77012"/>
                </a:lnTo>
                <a:lnTo>
                  <a:pt x="151576" y="88831"/>
                </a:lnTo>
                <a:lnTo>
                  <a:pt x="151791" y="135176"/>
                </a:lnTo>
                <a:lnTo>
                  <a:pt x="150803" y="142524"/>
                </a:lnTo>
                <a:lnTo>
                  <a:pt x="149153" y="149407"/>
                </a:lnTo>
                <a:lnTo>
                  <a:pt x="147060" y="155980"/>
                </a:lnTo>
                <a:lnTo>
                  <a:pt x="145665" y="161354"/>
                </a:lnTo>
                <a:lnTo>
                  <a:pt x="144115" y="169972"/>
                </a:lnTo>
                <a:lnTo>
                  <a:pt x="143702" y="174651"/>
                </a:lnTo>
                <a:lnTo>
                  <a:pt x="143427" y="179754"/>
                </a:lnTo>
                <a:lnTo>
                  <a:pt x="143242" y="185141"/>
                </a:lnTo>
                <a:lnTo>
                  <a:pt x="142128" y="189725"/>
                </a:lnTo>
                <a:lnTo>
                  <a:pt x="138243" y="197463"/>
                </a:lnTo>
                <a:lnTo>
                  <a:pt x="134057" y="204653"/>
                </a:lnTo>
                <a:lnTo>
                  <a:pt x="133968" y="197678"/>
                </a:lnTo>
                <a:lnTo>
                  <a:pt x="133946" y="162603"/>
                </a:lnTo>
                <a:lnTo>
                  <a:pt x="134938" y="156840"/>
                </a:lnTo>
                <a:lnTo>
                  <a:pt x="136591" y="151014"/>
                </a:lnTo>
                <a:lnTo>
                  <a:pt x="143658" y="130687"/>
                </a:lnTo>
                <a:lnTo>
                  <a:pt x="146374" y="122664"/>
                </a:lnTo>
                <a:lnTo>
                  <a:pt x="148184" y="115331"/>
                </a:lnTo>
                <a:lnTo>
                  <a:pt x="149391" y="108458"/>
                </a:lnTo>
                <a:lnTo>
                  <a:pt x="150195" y="101892"/>
                </a:lnTo>
                <a:lnTo>
                  <a:pt x="151724" y="94538"/>
                </a:lnTo>
                <a:lnTo>
                  <a:pt x="153735" y="86659"/>
                </a:lnTo>
                <a:lnTo>
                  <a:pt x="156068" y="78429"/>
                </a:lnTo>
                <a:lnTo>
                  <a:pt x="159608" y="70958"/>
                </a:lnTo>
                <a:lnTo>
                  <a:pt x="163952" y="63994"/>
                </a:lnTo>
                <a:lnTo>
                  <a:pt x="168833" y="57366"/>
                </a:lnTo>
                <a:lnTo>
                  <a:pt x="173079" y="50963"/>
                </a:lnTo>
                <a:lnTo>
                  <a:pt x="176901" y="44710"/>
                </a:lnTo>
                <a:lnTo>
                  <a:pt x="180442" y="38558"/>
                </a:lnTo>
                <a:lnTo>
                  <a:pt x="184787" y="33463"/>
                </a:lnTo>
                <a:lnTo>
                  <a:pt x="189667" y="29075"/>
                </a:lnTo>
                <a:lnTo>
                  <a:pt x="194906" y="25157"/>
                </a:lnTo>
                <a:lnTo>
                  <a:pt x="203372" y="18159"/>
                </a:lnTo>
                <a:lnTo>
                  <a:pt x="211435" y="11741"/>
                </a:lnTo>
                <a:lnTo>
                  <a:pt x="216363" y="8640"/>
                </a:lnTo>
                <a:lnTo>
                  <a:pt x="221632" y="5581"/>
                </a:lnTo>
                <a:lnTo>
                  <a:pt x="230133" y="2182"/>
                </a:lnTo>
                <a:lnTo>
                  <a:pt x="237219" y="671"/>
                </a:lnTo>
                <a:lnTo>
                  <a:pt x="243675" y="0"/>
                </a:lnTo>
                <a:lnTo>
                  <a:pt x="245794" y="813"/>
                </a:lnTo>
                <a:lnTo>
                  <a:pt x="247206" y="2347"/>
                </a:lnTo>
                <a:lnTo>
                  <a:pt x="248148" y="4362"/>
                </a:lnTo>
                <a:lnTo>
                  <a:pt x="256788" y="15717"/>
                </a:lnTo>
                <a:lnTo>
                  <a:pt x="259496" y="20221"/>
                </a:lnTo>
                <a:lnTo>
                  <a:pt x="262295" y="25208"/>
                </a:lnTo>
                <a:lnTo>
                  <a:pt x="264160" y="31509"/>
                </a:lnTo>
                <a:lnTo>
                  <a:pt x="265403" y="38686"/>
                </a:lnTo>
                <a:lnTo>
                  <a:pt x="266232" y="46447"/>
                </a:lnTo>
                <a:lnTo>
                  <a:pt x="267777" y="53606"/>
                </a:lnTo>
                <a:lnTo>
                  <a:pt x="269799" y="60363"/>
                </a:lnTo>
                <a:lnTo>
                  <a:pt x="272139" y="66851"/>
                </a:lnTo>
                <a:lnTo>
                  <a:pt x="273700" y="74154"/>
                </a:lnTo>
                <a:lnTo>
                  <a:pt x="274740" y="81999"/>
                </a:lnTo>
                <a:lnTo>
                  <a:pt x="275433" y="90206"/>
                </a:lnTo>
                <a:lnTo>
                  <a:pt x="275896" y="98653"/>
                </a:lnTo>
                <a:lnTo>
                  <a:pt x="276409" y="115977"/>
                </a:lnTo>
                <a:lnTo>
                  <a:pt x="276699" y="147205"/>
                </a:lnTo>
                <a:lnTo>
                  <a:pt x="275747" y="157489"/>
                </a:lnTo>
                <a:lnTo>
                  <a:pt x="274120" y="167321"/>
                </a:lnTo>
                <a:lnTo>
                  <a:pt x="272043" y="176852"/>
                </a:lnTo>
                <a:lnTo>
                  <a:pt x="270659" y="186184"/>
                </a:lnTo>
                <a:lnTo>
                  <a:pt x="269737" y="195381"/>
                </a:lnTo>
                <a:lnTo>
                  <a:pt x="269121" y="204489"/>
                </a:lnTo>
                <a:lnTo>
                  <a:pt x="268711" y="213537"/>
                </a:lnTo>
                <a:lnTo>
                  <a:pt x="268255" y="231528"/>
                </a:lnTo>
                <a:lnTo>
                  <a:pt x="267999" y="253652"/>
                </a:lnTo>
                <a:lnTo>
                  <a:pt x="266970" y="259211"/>
                </a:lnTo>
                <a:lnTo>
                  <a:pt x="263182" y="268034"/>
                </a:lnTo>
                <a:lnTo>
                  <a:pt x="260837" y="275262"/>
                </a:lnTo>
                <a:lnTo>
                  <a:pt x="258961" y="2852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7"/>
          <p:cNvSpPr/>
          <p:nvPr/>
        </p:nvSpPr>
        <p:spPr>
          <a:xfrm>
            <a:off x="5473898" y="5652647"/>
            <a:ext cx="133946" cy="289207"/>
          </a:xfrm>
          <a:custGeom>
            <a:avLst/>
            <a:gdLst/>
            <a:ahLst/>
            <a:cxnLst/>
            <a:rect l="0" t="0" r="0" b="0"/>
            <a:pathLst>
              <a:path w="133946" h="289207">
                <a:moveTo>
                  <a:pt x="0" y="169509"/>
                </a:moveTo>
                <a:lnTo>
                  <a:pt x="0" y="161820"/>
                </a:lnTo>
                <a:lnTo>
                  <a:pt x="992" y="161407"/>
                </a:lnTo>
                <a:lnTo>
                  <a:pt x="4740" y="160947"/>
                </a:lnTo>
                <a:lnTo>
                  <a:pt x="6137" y="159833"/>
                </a:lnTo>
                <a:lnTo>
                  <a:pt x="7068" y="158096"/>
                </a:lnTo>
                <a:lnTo>
                  <a:pt x="7689" y="155947"/>
                </a:lnTo>
                <a:lnTo>
                  <a:pt x="9094" y="154515"/>
                </a:lnTo>
                <a:lnTo>
                  <a:pt x="11024" y="153560"/>
                </a:lnTo>
                <a:lnTo>
                  <a:pt x="13302" y="152923"/>
                </a:lnTo>
                <a:lnTo>
                  <a:pt x="15814" y="151506"/>
                </a:lnTo>
                <a:lnTo>
                  <a:pt x="18480" y="149570"/>
                </a:lnTo>
                <a:lnTo>
                  <a:pt x="21249" y="147286"/>
                </a:lnTo>
                <a:lnTo>
                  <a:pt x="24088" y="144772"/>
                </a:lnTo>
                <a:lnTo>
                  <a:pt x="29889" y="139332"/>
                </a:lnTo>
                <a:lnTo>
                  <a:pt x="38732" y="130692"/>
                </a:lnTo>
                <a:lnTo>
                  <a:pt x="41696" y="126764"/>
                </a:lnTo>
                <a:lnTo>
                  <a:pt x="44664" y="122160"/>
                </a:lnTo>
                <a:lnTo>
                  <a:pt x="47636" y="117107"/>
                </a:lnTo>
                <a:lnTo>
                  <a:pt x="50609" y="112746"/>
                </a:lnTo>
                <a:lnTo>
                  <a:pt x="53583" y="108847"/>
                </a:lnTo>
                <a:lnTo>
                  <a:pt x="56558" y="105255"/>
                </a:lnTo>
                <a:lnTo>
                  <a:pt x="59534" y="100876"/>
                </a:lnTo>
                <a:lnTo>
                  <a:pt x="62510" y="95973"/>
                </a:lnTo>
                <a:lnTo>
                  <a:pt x="65485" y="90719"/>
                </a:lnTo>
                <a:lnTo>
                  <a:pt x="68462" y="86225"/>
                </a:lnTo>
                <a:lnTo>
                  <a:pt x="71438" y="82236"/>
                </a:lnTo>
                <a:lnTo>
                  <a:pt x="74414" y="78585"/>
                </a:lnTo>
                <a:lnTo>
                  <a:pt x="77391" y="74166"/>
                </a:lnTo>
                <a:lnTo>
                  <a:pt x="80367" y="69236"/>
                </a:lnTo>
                <a:lnTo>
                  <a:pt x="83344" y="63965"/>
                </a:lnTo>
                <a:lnTo>
                  <a:pt x="89297" y="52817"/>
                </a:lnTo>
                <a:lnTo>
                  <a:pt x="92273" y="47065"/>
                </a:lnTo>
                <a:lnTo>
                  <a:pt x="95581" y="38030"/>
                </a:lnTo>
                <a:lnTo>
                  <a:pt x="97051" y="30707"/>
                </a:lnTo>
                <a:lnTo>
                  <a:pt x="97704" y="24144"/>
                </a:lnTo>
                <a:lnTo>
                  <a:pt x="98870" y="21005"/>
                </a:lnTo>
                <a:lnTo>
                  <a:pt x="102812" y="14872"/>
                </a:lnTo>
                <a:lnTo>
                  <a:pt x="103268" y="11847"/>
                </a:lnTo>
                <a:lnTo>
                  <a:pt x="102580" y="8838"/>
                </a:lnTo>
                <a:lnTo>
                  <a:pt x="99086" y="1621"/>
                </a:lnTo>
                <a:lnTo>
                  <a:pt x="97808" y="1029"/>
                </a:lnTo>
                <a:lnTo>
                  <a:pt x="93741" y="371"/>
                </a:lnTo>
                <a:lnTo>
                  <a:pt x="91267" y="196"/>
                </a:lnTo>
                <a:lnTo>
                  <a:pt x="88626" y="78"/>
                </a:lnTo>
                <a:lnTo>
                  <a:pt x="85873" y="0"/>
                </a:lnTo>
                <a:lnTo>
                  <a:pt x="83046" y="941"/>
                </a:lnTo>
                <a:lnTo>
                  <a:pt x="80169" y="2559"/>
                </a:lnTo>
                <a:lnTo>
                  <a:pt x="77258" y="4631"/>
                </a:lnTo>
                <a:lnTo>
                  <a:pt x="74326" y="7005"/>
                </a:lnTo>
                <a:lnTo>
                  <a:pt x="71379" y="9579"/>
                </a:lnTo>
                <a:lnTo>
                  <a:pt x="68422" y="12287"/>
                </a:lnTo>
                <a:lnTo>
                  <a:pt x="62490" y="17942"/>
                </a:lnTo>
                <a:lnTo>
                  <a:pt x="59519" y="20840"/>
                </a:lnTo>
                <a:lnTo>
                  <a:pt x="56547" y="24755"/>
                </a:lnTo>
                <a:lnTo>
                  <a:pt x="53573" y="29350"/>
                </a:lnTo>
                <a:lnTo>
                  <a:pt x="50598" y="34398"/>
                </a:lnTo>
                <a:lnTo>
                  <a:pt x="47623" y="40739"/>
                </a:lnTo>
                <a:lnTo>
                  <a:pt x="44646" y="47944"/>
                </a:lnTo>
                <a:lnTo>
                  <a:pt x="41671" y="55723"/>
                </a:lnTo>
                <a:lnTo>
                  <a:pt x="38695" y="62894"/>
                </a:lnTo>
                <a:lnTo>
                  <a:pt x="35718" y="69658"/>
                </a:lnTo>
                <a:lnTo>
                  <a:pt x="32742" y="76153"/>
                </a:lnTo>
                <a:lnTo>
                  <a:pt x="29766" y="83459"/>
                </a:lnTo>
                <a:lnTo>
                  <a:pt x="26789" y="91307"/>
                </a:lnTo>
                <a:lnTo>
                  <a:pt x="20836" y="107963"/>
                </a:lnTo>
                <a:lnTo>
                  <a:pt x="5953" y="151776"/>
                </a:lnTo>
                <a:lnTo>
                  <a:pt x="3969" y="160664"/>
                </a:lnTo>
                <a:lnTo>
                  <a:pt x="2646" y="169565"/>
                </a:lnTo>
                <a:lnTo>
                  <a:pt x="1764" y="178476"/>
                </a:lnTo>
                <a:lnTo>
                  <a:pt x="1175" y="187393"/>
                </a:lnTo>
                <a:lnTo>
                  <a:pt x="784" y="196314"/>
                </a:lnTo>
                <a:lnTo>
                  <a:pt x="232" y="220446"/>
                </a:lnTo>
                <a:lnTo>
                  <a:pt x="46" y="246378"/>
                </a:lnTo>
                <a:lnTo>
                  <a:pt x="1023" y="252505"/>
                </a:lnTo>
                <a:lnTo>
                  <a:pt x="2666" y="258573"/>
                </a:lnTo>
                <a:lnTo>
                  <a:pt x="4754" y="264604"/>
                </a:lnTo>
                <a:lnTo>
                  <a:pt x="8130" y="269617"/>
                </a:lnTo>
                <a:lnTo>
                  <a:pt x="12365" y="273951"/>
                </a:lnTo>
                <a:lnTo>
                  <a:pt x="17173" y="277832"/>
                </a:lnTo>
                <a:lnTo>
                  <a:pt x="21371" y="281412"/>
                </a:lnTo>
                <a:lnTo>
                  <a:pt x="25161" y="284790"/>
                </a:lnTo>
                <a:lnTo>
                  <a:pt x="28680" y="288036"/>
                </a:lnTo>
                <a:lnTo>
                  <a:pt x="33011" y="289206"/>
                </a:lnTo>
                <a:lnTo>
                  <a:pt x="37882" y="288994"/>
                </a:lnTo>
                <a:lnTo>
                  <a:pt x="43114" y="287861"/>
                </a:lnTo>
                <a:lnTo>
                  <a:pt x="48587" y="287106"/>
                </a:lnTo>
                <a:lnTo>
                  <a:pt x="54219" y="286602"/>
                </a:lnTo>
                <a:lnTo>
                  <a:pt x="59959" y="286266"/>
                </a:lnTo>
                <a:lnTo>
                  <a:pt x="65769" y="285051"/>
                </a:lnTo>
                <a:lnTo>
                  <a:pt x="71627" y="283248"/>
                </a:lnTo>
                <a:lnTo>
                  <a:pt x="77517" y="281054"/>
                </a:lnTo>
                <a:lnTo>
                  <a:pt x="84421" y="277607"/>
                </a:lnTo>
                <a:lnTo>
                  <a:pt x="91999" y="273324"/>
                </a:lnTo>
                <a:lnTo>
                  <a:pt x="100028" y="268484"/>
                </a:lnTo>
                <a:lnTo>
                  <a:pt x="106373" y="264266"/>
                </a:lnTo>
                <a:lnTo>
                  <a:pt x="111595" y="260462"/>
                </a:lnTo>
                <a:lnTo>
                  <a:pt x="116068" y="256933"/>
                </a:lnTo>
                <a:lnTo>
                  <a:pt x="120043" y="253589"/>
                </a:lnTo>
                <a:lnTo>
                  <a:pt x="123685" y="250367"/>
                </a:lnTo>
                <a:lnTo>
                  <a:pt x="133945" y="2409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8"/>
          <p:cNvSpPr/>
          <p:nvPr/>
        </p:nvSpPr>
        <p:spPr>
          <a:xfrm>
            <a:off x="5679400" y="5620923"/>
            <a:ext cx="133827" cy="324317"/>
          </a:xfrm>
          <a:custGeom>
            <a:avLst/>
            <a:gdLst/>
            <a:ahLst/>
            <a:cxnLst/>
            <a:rect l="0" t="0" r="0" b="0"/>
            <a:pathLst>
              <a:path w="133827" h="324317">
                <a:moveTo>
                  <a:pt x="17740" y="40498"/>
                </a:moveTo>
                <a:lnTo>
                  <a:pt x="10051" y="40498"/>
                </a:lnTo>
                <a:lnTo>
                  <a:pt x="9638" y="41491"/>
                </a:lnTo>
                <a:lnTo>
                  <a:pt x="8974" y="50212"/>
                </a:lnTo>
                <a:lnTo>
                  <a:pt x="8859" y="58590"/>
                </a:lnTo>
                <a:lnTo>
                  <a:pt x="8811" y="122786"/>
                </a:lnTo>
                <a:lnTo>
                  <a:pt x="9803" y="131075"/>
                </a:lnTo>
                <a:lnTo>
                  <a:pt x="11456" y="139578"/>
                </a:lnTo>
                <a:lnTo>
                  <a:pt x="13551" y="148224"/>
                </a:lnTo>
                <a:lnTo>
                  <a:pt x="14947" y="156964"/>
                </a:lnTo>
                <a:lnTo>
                  <a:pt x="15878" y="165767"/>
                </a:lnTo>
                <a:lnTo>
                  <a:pt x="16499" y="174612"/>
                </a:lnTo>
                <a:lnTo>
                  <a:pt x="17905" y="183485"/>
                </a:lnTo>
                <a:lnTo>
                  <a:pt x="19835" y="192378"/>
                </a:lnTo>
                <a:lnTo>
                  <a:pt x="22113" y="201283"/>
                </a:lnTo>
                <a:lnTo>
                  <a:pt x="23632" y="210196"/>
                </a:lnTo>
                <a:lnTo>
                  <a:pt x="24644" y="219114"/>
                </a:lnTo>
                <a:lnTo>
                  <a:pt x="25320" y="228036"/>
                </a:lnTo>
                <a:lnTo>
                  <a:pt x="26762" y="236962"/>
                </a:lnTo>
                <a:lnTo>
                  <a:pt x="28716" y="245887"/>
                </a:lnTo>
                <a:lnTo>
                  <a:pt x="31011" y="254816"/>
                </a:lnTo>
                <a:lnTo>
                  <a:pt x="32540" y="262751"/>
                </a:lnTo>
                <a:lnTo>
                  <a:pt x="33560" y="270027"/>
                </a:lnTo>
                <a:lnTo>
                  <a:pt x="34240" y="276861"/>
                </a:lnTo>
                <a:lnTo>
                  <a:pt x="34693" y="283401"/>
                </a:lnTo>
                <a:lnTo>
                  <a:pt x="34996" y="289746"/>
                </a:lnTo>
                <a:lnTo>
                  <a:pt x="35197" y="295960"/>
                </a:lnTo>
                <a:lnTo>
                  <a:pt x="34339" y="301095"/>
                </a:lnTo>
                <a:lnTo>
                  <a:pt x="30740" y="309447"/>
                </a:lnTo>
                <a:lnTo>
                  <a:pt x="28479" y="316466"/>
                </a:lnTo>
                <a:lnTo>
                  <a:pt x="27027" y="324316"/>
                </a:lnTo>
                <a:lnTo>
                  <a:pt x="26908" y="323968"/>
                </a:lnTo>
                <a:lnTo>
                  <a:pt x="26717" y="316280"/>
                </a:lnTo>
                <a:lnTo>
                  <a:pt x="26701" y="313650"/>
                </a:lnTo>
                <a:lnTo>
                  <a:pt x="24038" y="305436"/>
                </a:lnTo>
                <a:lnTo>
                  <a:pt x="21939" y="300467"/>
                </a:lnTo>
                <a:lnTo>
                  <a:pt x="20539" y="294178"/>
                </a:lnTo>
                <a:lnTo>
                  <a:pt x="19606" y="287009"/>
                </a:lnTo>
                <a:lnTo>
                  <a:pt x="18984" y="279252"/>
                </a:lnTo>
                <a:lnTo>
                  <a:pt x="17577" y="271105"/>
                </a:lnTo>
                <a:lnTo>
                  <a:pt x="15647" y="262697"/>
                </a:lnTo>
                <a:lnTo>
                  <a:pt x="13369" y="254116"/>
                </a:lnTo>
                <a:lnTo>
                  <a:pt x="11849" y="245417"/>
                </a:lnTo>
                <a:lnTo>
                  <a:pt x="10836" y="236642"/>
                </a:lnTo>
                <a:lnTo>
                  <a:pt x="10161" y="227816"/>
                </a:lnTo>
                <a:lnTo>
                  <a:pt x="8718" y="218955"/>
                </a:lnTo>
                <a:lnTo>
                  <a:pt x="6764" y="210071"/>
                </a:lnTo>
                <a:lnTo>
                  <a:pt x="4470" y="201172"/>
                </a:lnTo>
                <a:lnTo>
                  <a:pt x="2940" y="192262"/>
                </a:lnTo>
                <a:lnTo>
                  <a:pt x="1920" y="183346"/>
                </a:lnTo>
                <a:lnTo>
                  <a:pt x="1240" y="174426"/>
                </a:lnTo>
                <a:lnTo>
                  <a:pt x="787" y="165502"/>
                </a:lnTo>
                <a:lnTo>
                  <a:pt x="283" y="147649"/>
                </a:lnTo>
                <a:lnTo>
                  <a:pt x="0" y="120864"/>
                </a:lnTo>
                <a:lnTo>
                  <a:pt x="952" y="111935"/>
                </a:lnTo>
                <a:lnTo>
                  <a:pt x="2579" y="103006"/>
                </a:lnTo>
                <a:lnTo>
                  <a:pt x="4657" y="94076"/>
                </a:lnTo>
                <a:lnTo>
                  <a:pt x="7033" y="86139"/>
                </a:lnTo>
                <a:lnTo>
                  <a:pt x="9610" y="78863"/>
                </a:lnTo>
                <a:lnTo>
                  <a:pt x="12320" y="72027"/>
                </a:lnTo>
                <a:lnTo>
                  <a:pt x="17977" y="56496"/>
                </a:lnTo>
                <a:lnTo>
                  <a:pt x="20874" y="48187"/>
                </a:lnTo>
                <a:lnTo>
                  <a:pt x="23799" y="41656"/>
                </a:lnTo>
                <a:lnTo>
                  <a:pt x="26740" y="36309"/>
                </a:lnTo>
                <a:lnTo>
                  <a:pt x="29693" y="31752"/>
                </a:lnTo>
                <a:lnTo>
                  <a:pt x="32654" y="27722"/>
                </a:lnTo>
                <a:lnTo>
                  <a:pt x="35620" y="24043"/>
                </a:lnTo>
                <a:lnTo>
                  <a:pt x="38590" y="20599"/>
                </a:lnTo>
                <a:lnTo>
                  <a:pt x="41562" y="17311"/>
                </a:lnTo>
                <a:lnTo>
                  <a:pt x="47510" y="11010"/>
                </a:lnTo>
                <a:lnTo>
                  <a:pt x="51477" y="8933"/>
                </a:lnTo>
                <a:lnTo>
                  <a:pt x="56107" y="7549"/>
                </a:lnTo>
                <a:lnTo>
                  <a:pt x="61177" y="6626"/>
                </a:lnTo>
                <a:lnTo>
                  <a:pt x="65550" y="5018"/>
                </a:lnTo>
                <a:lnTo>
                  <a:pt x="69457" y="2954"/>
                </a:lnTo>
                <a:lnTo>
                  <a:pt x="73054" y="586"/>
                </a:lnTo>
                <a:lnTo>
                  <a:pt x="77436" y="0"/>
                </a:lnTo>
                <a:lnTo>
                  <a:pt x="82343" y="600"/>
                </a:lnTo>
                <a:lnTo>
                  <a:pt x="87597" y="1994"/>
                </a:lnTo>
                <a:lnTo>
                  <a:pt x="92093" y="2922"/>
                </a:lnTo>
                <a:lnTo>
                  <a:pt x="96082" y="3541"/>
                </a:lnTo>
                <a:lnTo>
                  <a:pt x="99734" y="3954"/>
                </a:lnTo>
                <a:lnTo>
                  <a:pt x="103160" y="5221"/>
                </a:lnTo>
                <a:lnTo>
                  <a:pt x="106437" y="7059"/>
                </a:lnTo>
                <a:lnTo>
                  <a:pt x="109613" y="9275"/>
                </a:lnTo>
                <a:lnTo>
                  <a:pt x="112723" y="11745"/>
                </a:lnTo>
                <a:lnTo>
                  <a:pt x="115789" y="14384"/>
                </a:lnTo>
                <a:lnTo>
                  <a:pt x="118825" y="17136"/>
                </a:lnTo>
                <a:lnTo>
                  <a:pt x="124844" y="22839"/>
                </a:lnTo>
                <a:lnTo>
                  <a:pt x="133826" y="315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9"/>
          <p:cNvSpPr/>
          <p:nvPr/>
        </p:nvSpPr>
        <p:spPr>
          <a:xfrm>
            <a:off x="5850720" y="5652524"/>
            <a:ext cx="176820" cy="258241"/>
          </a:xfrm>
          <a:custGeom>
            <a:avLst/>
            <a:gdLst/>
            <a:ahLst/>
            <a:cxnLst/>
            <a:rect l="0" t="0" r="0" b="0"/>
            <a:pathLst>
              <a:path w="176820" h="258241">
                <a:moveTo>
                  <a:pt x="123240" y="8898"/>
                </a:moveTo>
                <a:lnTo>
                  <a:pt x="115552" y="1209"/>
                </a:lnTo>
                <a:lnTo>
                  <a:pt x="112216" y="520"/>
                </a:lnTo>
                <a:lnTo>
                  <a:pt x="107427" y="213"/>
                </a:lnTo>
                <a:lnTo>
                  <a:pt x="101991" y="77"/>
                </a:lnTo>
                <a:lnTo>
                  <a:pt x="93352" y="0"/>
                </a:lnTo>
                <a:lnTo>
                  <a:pt x="90416" y="982"/>
                </a:lnTo>
                <a:lnTo>
                  <a:pt x="87467" y="2628"/>
                </a:lnTo>
                <a:lnTo>
                  <a:pt x="84509" y="4718"/>
                </a:lnTo>
                <a:lnTo>
                  <a:pt x="80552" y="7103"/>
                </a:lnTo>
                <a:lnTo>
                  <a:pt x="75930" y="9686"/>
                </a:lnTo>
                <a:lnTo>
                  <a:pt x="70864" y="12399"/>
                </a:lnTo>
                <a:lnTo>
                  <a:pt x="66495" y="15201"/>
                </a:lnTo>
                <a:lnTo>
                  <a:pt x="62590" y="18061"/>
                </a:lnTo>
                <a:lnTo>
                  <a:pt x="58994" y="20960"/>
                </a:lnTo>
                <a:lnTo>
                  <a:pt x="54613" y="24877"/>
                </a:lnTo>
                <a:lnTo>
                  <a:pt x="44453" y="34520"/>
                </a:lnTo>
                <a:lnTo>
                  <a:pt x="39958" y="39870"/>
                </a:lnTo>
                <a:lnTo>
                  <a:pt x="35969" y="45421"/>
                </a:lnTo>
                <a:lnTo>
                  <a:pt x="32317" y="51106"/>
                </a:lnTo>
                <a:lnTo>
                  <a:pt x="28891" y="57873"/>
                </a:lnTo>
                <a:lnTo>
                  <a:pt x="25614" y="65360"/>
                </a:lnTo>
                <a:lnTo>
                  <a:pt x="22438" y="73328"/>
                </a:lnTo>
                <a:lnTo>
                  <a:pt x="19327" y="80624"/>
                </a:lnTo>
                <a:lnTo>
                  <a:pt x="13226" y="94024"/>
                </a:lnTo>
                <a:lnTo>
                  <a:pt x="10210" y="102359"/>
                </a:lnTo>
                <a:lnTo>
                  <a:pt x="7208" y="111885"/>
                </a:lnTo>
                <a:lnTo>
                  <a:pt x="4213" y="122204"/>
                </a:lnTo>
                <a:lnTo>
                  <a:pt x="2217" y="132060"/>
                </a:lnTo>
                <a:lnTo>
                  <a:pt x="887" y="141607"/>
                </a:lnTo>
                <a:lnTo>
                  <a:pt x="0" y="150949"/>
                </a:lnTo>
                <a:lnTo>
                  <a:pt x="400" y="159161"/>
                </a:lnTo>
                <a:lnTo>
                  <a:pt x="1659" y="166620"/>
                </a:lnTo>
                <a:lnTo>
                  <a:pt x="3491" y="173577"/>
                </a:lnTo>
                <a:lnTo>
                  <a:pt x="5704" y="181192"/>
                </a:lnTo>
                <a:lnTo>
                  <a:pt x="10810" y="197590"/>
                </a:lnTo>
                <a:lnTo>
                  <a:pt x="13560" y="205137"/>
                </a:lnTo>
                <a:lnTo>
                  <a:pt x="16386" y="212154"/>
                </a:lnTo>
                <a:lnTo>
                  <a:pt x="19262" y="218816"/>
                </a:lnTo>
                <a:lnTo>
                  <a:pt x="25103" y="231509"/>
                </a:lnTo>
                <a:lnTo>
                  <a:pt x="28050" y="237673"/>
                </a:lnTo>
                <a:lnTo>
                  <a:pt x="31007" y="242773"/>
                </a:lnTo>
                <a:lnTo>
                  <a:pt x="33970" y="247166"/>
                </a:lnTo>
                <a:lnTo>
                  <a:pt x="36938" y="251086"/>
                </a:lnTo>
                <a:lnTo>
                  <a:pt x="39909" y="253701"/>
                </a:lnTo>
                <a:lnTo>
                  <a:pt x="42881" y="255443"/>
                </a:lnTo>
                <a:lnTo>
                  <a:pt x="45855" y="256605"/>
                </a:lnTo>
                <a:lnTo>
                  <a:pt x="48830" y="257379"/>
                </a:lnTo>
                <a:lnTo>
                  <a:pt x="51805" y="257896"/>
                </a:lnTo>
                <a:lnTo>
                  <a:pt x="54781" y="258240"/>
                </a:lnTo>
                <a:lnTo>
                  <a:pt x="58749" y="257477"/>
                </a:lnTo>
                <a:lnTo>
                  <a:pt x="63379" y="255976"/>
                </a:lnTo>
                <a:lnTo>
                  <a:pt x="68450" y="253984"/>
                </a:lnTo>
                <a:lnTo>
                  <a:pt x="72823" y="251664"/>
                </a:lnTo>
                <a:lnTo>
                  <a:pt x="76730" y="249125"/>
                </a:lnTo>
                <a:lnTo>
                  <a:pt x="80328" y="246439"/>
                </a:lnTo>
                <a:lnTo>
                  <a:pt x="83718" y="243657"/>
                </a:lnTo>
                <a:lnTo>
                  <a:pt x="86971" y="240810"/>
                </a:lnTo>
                <a:lnTo>
                  <a:pt x="90130" y="237920"/>
                </a:lnTo>
                <a:lnTo>
                  <a:pt x="98934" y="229416"/>
                </a:lnTo>
                <a:lnTo>
                  <a:pt x="104060" y="224371"/>
                </a:lnTo>
                <a:lnTo>
                  <a:pt x="108469" y="218031"/>
                </a:lnTo>
                <a:lnTo>
                  <a:pt x="112401" y="210827"/>
                </a:lnTo>
                <a:lnTo>
                  <a:pt x="119415" y="195879"/>
                </a:lnTo>
                <a:lnTo>
                  <a:pt x="125840" y="182620"/>
                </a:lnTo>
                <a:lnTo>
                  <a:pt x="128942" y="175314"/>
                </a:lnTo>
                <a:lnTo>
                  <a:pt x="132002" y="167467"/>
                </a:lnTo>
                <a:lnTo>
                  <a:pt x="135035" y="159259"/>
                </a:lnTo>
                <a:lnTo>
                  <a:pt x="138049" y="151802"/>
                </a:lnTo>
                <a:lnTo>
                  <a:pt x="141050" y="144847"/>
                </a:lnTo>
                <a:lnTo>
                  <a:pt x="144043" y="138226"/>
                </a:lnTo>
                <a:lnTo>
                  <a:pt x="146039" y="130835"/>
                </a:lnTo>
                <a:lnTo>
                  <a:pt x="147369" y="122931"/>
                </a:lnTo>
                <a:lnTo>
                  <a:pt x="148255" y="114686"/>
                </a:lnTo>
                <a:lnTo>
                  <a:pt x="148847" y="107204"/>
                </a:lnTo>
                <a:lnTo>
                  <a:pt x="149242" y="100232"/>
                </a:lnTo>
                <a:lnTo>
                  <a:pt x="149504" y="93600"/>
                </a:lnTo>
                <a:lnTo>
                  <a:pt x="149797" y="78293"/>
                </a:lnTo>
                <a:lnTo>
                  <a:pt x="149874" y="70044"/>
                </a:lnTo>
                <a:lnTo>
                  <a:pt x="148933" y="63553"/>
                </a:lnTo>
                <a:lnTo>
                  <a:pt x="147315" y="58233"/>
                </a:lnTo>
                <a:lnTo>
                  <a:pt x="145243" y="53693"/>
                </a:lnTo>
                <a:lnTo>
                  <a:pt x="142942" y="46005"/>
                </a:lnTo>
                <a:lnTo>
                  <a:pt x="141919" y="39280"/>
                </a:lnTo>
                <a:lnTo>
                  <a:pt x="141463" y="32985"/>
                </a:lnTo>
                <a:lnTo>
                  <a:pt x="141208" y="28602"/>
                </a:lnTo>
                <a:lnTo>
                  <a:pt x="140180" y="27987"/>
                </a:lnTo>
                <a:lnTo>
                  <a:pt x="136392" y="27304"/>
                </a:lnTo>
                <a:lnTo>
                  <a:pt x="134984" y="28113"/>
                </a:lnTo>
                <a:lnTo>
                  <a:pt x="134047" y="29645"/>
                </a:lnTo>
                <a:lnTo>
                  <a:pt x="133004" y="33994"/>
                </a:lnTo>
                <a:lnTo>
                  <a:pt x="132418" y="42021"/>
                </a:lnTo>
                <a:lnTo>
                  <a:pt x="132279" y="47762"/>
                </a:lnTo>
                <a:lnTo>
                  <a:pt x="132203" y="61313"/>
                </a:lnTo>
                <a:lnTo>
                  <a:pt x="133184" y="66661"/>
                </a:lnTo>
                <a:lnTo>
                  <a:pt x="134831" y="72211"/>
                </a:lnTo>
                <a:lnTo>
                  <a:pt x="136920" y="77896"/>
                </a:lnTo>
                <a:lnTo>
                  <a:pt x="139306" y="83670"/>
                </a:lnTo>
                <a:lnTo>
                  <a:pt x="141888" y="89504"/>
                </a:lnTo>
                <a:lnTo>
                  <a:pt x="144602" y="95377"/>
                </a:lnTo>
                <a:lnTo>
                  <a:pt x="146412" y="102269"/>
                </a:lnTo>
                <a:lnTo>
                  <a:pt x="147617" y="109840"/>
                </a:lnTo>
                <a:lnTo>
                  <a:pt x="148421" y="117865"/>
                </a:lnTo>
                <a:lnTo>
                  <a:pt x="149949" y="126191"/>
                </a:lnTo>
                <a:lnTo>
                  <a:pt x="151960" y="134717"/>
                </a:lnTo>
                <a:lnTo>
                  <a:pt x="154293" y="143379"/>
                </a:lnTo>
                <a:lnTo>
                  <a:pt x="156841" y="151138"/>
                </a:lnTo>
                <a:lnTo>
                  <a:pt x="159532" y="158294"/>
                </a:lnTo>
                <a:lnTo>
                  <a:pt x="162318" y="165050"/>
                </a:lnTo>
                <a:lnTo>
                  <a:pt x="164174" y="171538"/>
                </a:lnTo>
                <a:lnTo>
                  <a:pt x="165413" y="177849"/>
                </a:lnTo>
                <a:lnTo>
                  <a:pt x="166238" y="184039"/>
                </a:lnTo>
                <a:lnTo>
                  <a:pt x="167780" y="189158"/>
                </a:lnTo>
                <a:lnTo>
                  <a:pt x="169801" y="193564"/>
                </a:lnTo>
                <a:lnTo>
                  <a:pt x="176819" y="2053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10"/>
          <p:cNvSpPr/>
          <p:nvPr/>
        </p:nvSpPr>
        <p:spPr>
          <a:xfrm>
            <a:off x="6099167" y="5599282"/>
            <a:ext cx="110833" cy="321102"/>
          </a:xfrm>
          <a:custGeom>
            <a:avLst/>
            <a:gdLst/>
            <a:ahLst/>
            <a:cxnLst/>
            <a:rect l="0" t="0" r="0" b="0"/>
            <a:pathLst>
              <a:path w="110833" h="321102">
                <a:moveTo>
                  <a:pt x="106965" y="8562"/>
                </a:moveTo>
                <a:lnTo>
                  <a:pt x="106965" y="873"/>
                </a:lnTo>
                <a:lnTo>
                  <a:pt x="105974" y="459"/>
                </a:lnTo>
                <a:lnTo>
                  <a:pt x="104320" y="183"/>
                </a:lnTo>
                <a:lnTo>
                  <a:pt x="102225" y="0"/>
                </a:lnTo>
                <a:lnTo>
                  <a:pt x="99836" y="869"/>
                </a:lnTo>
                <a:lnTo>
                  <a:pt x="97252" y="2441"/>
                </a:lnTo>
                <a:lnTo>
                  <a:pt x="94537" y="4482"/>
                </a:lnTo>
                <a:lnTo>
                  <a:pt x="90742" y="5841"/>
                </a:lnTo>
                <a:lnTo>
                  <a:pt x="86228" y="6748"/>
                </a:lnTo>
                <a:lnTo>
                  <a:pt x="81234" y="7353"/>
                </a:lnTo>
                <a:lnTo>
                  <a:pt x="75921" y="8748"/>
                </a:lnTo>
                <a:lnTo>
                  <a:pt x="70394" y="10670"/>
                </a:lnTo>
                <a:lnTo>
                  <a:pt x="64725" y="12944"/>
                </a:lnTo>
                <a:lnTo>
                  <a:pt x="58961" y="16444"/>
                </a:lnTo>
                <a:lnTo>
                  <a:pt x="53135" y="20762"/>
                </a:lnTo>
                <a:lnTo>
                  <a:pt x="47266" y="25625"/>
                </a:lnTo>
                <a:lnTo>
                  <a:pt x="42361" y="29859"/>
                </a:lnTo>
                <a:lnTo>
                  <a:pt x="38099" y="33674"/>
                </a:lnTo>
                <a:lnTo>
                  <a:pt x="34266" y="37209"/>
                </a:lnTo>
                <a:lnTo>
                  <a:pt x="19389" y="51666"/>
                </a:lnTo>
                <a:lnTo>
                  <a:pt x="7154" y="63777"/>
                </a:lnTo>
                <a:lnTo>
                  <a:pt x="4706" y="68192"/>
                </a:lnTo>
                <a:lnTo>
                  <a:pt x="3073" y="73120"/>
                </a:lnTo>
                <a:lnTo>
                  <a:pt x="1260" y="82895"/>
                </a:lnTo>
                <a:lnTo>
                  <a:pt x="454" y="90547"/>
                </a:lnTo>
                <a:lnTo>
                  <a:pt x="95" y="99901"/>
                </a:lnTo>
                <a:lnTo>
                  <a:pt x="0" y="105173"/>
                </a:lnTo>
                <a:lnTo>
                  <a:pt x="928" y="109680"/>
                </a:lnTo>
                <a:lnTo>
                  <a:pt x="2540" y="113677"/>
                </a:lnTo>
                <a:lnTo>
                  <a:pt x="4606" y="117334"/>
                </a:lnTo>
                <a:lnTo>
                  <a:pt x="9548" y="126689"/>
                </a:lnTo>
                <a:lnTo>
                  <a:pt x="12255" y="131961"/>
                </a:lnTo>
                <a:lnTo>
                  <a:pt x="16044" y="137461"/>
                </a:lnTo>
                <a:lnTo>
                  <a:pt x="20554" y="143112"/>
                </a:lnTo>
                <a:lnTo>
                  <a:pt x="25545" y="148863"/>
                </a:lnTo>
                <a:lnTo>
                  <a:pt x="30857" y="153690"/>
                </a:lnTo>
                <a:lnTo>
                  <a:pt x="36383" y="157899"/>
                </a:lnTo>
                <a:lnTo>
                  <a:pt x="42051" y="161698"/>
                </a:lnTo>
                <a:lnTo>
                  <a:pt x="47814" y="166215"/>
                </a:lnTo>
                <a:lnTo>
                  <a:pt x="53641" y="171211"/>
                </a:lnTo>
                <a:lnTo>
                  <a:pt x="59510" y="176526"/>
                </a:lnTo>
                <a:lnTo>
                  <a:pt x="65406" y="181061"/>
                </a:lnTo>
                <a:lnTo>
                  <a:pt x="71322" y="185078"/>
                </a:lnTo>
                <a:lnTo>
                  <a:pt x="77250" y="188746"/>
                </a:lnTo>
                <a:lnTo>
                  <a:pt x="82194" y="193177"/>
                </a:lnTo>
                <a:lnTo>
                  <a:pt x="86483" y="198115"/>
                </a:lnTo>
                <a:lnTo>
                  <a:pt x="90333" y="203392"/>
                </a:lnTo>
                <a:lnTo>
                  <a:pt x="93893" y="208894"/>
                </a:lnTo>
                <a:lnTo>
                  <a:pt x="97259" y="214546"/>
                </a:lnTo>
                <a:lnTo>
                  <a:pt x="100494" y="220298"/>
                </a:lnTo>
                <a:lnTo>
                  <a:pt x="106735" y="231982"/>
                </a:lnTo>
                <a:lnTo>
                  <a:pt x="109789" y="237876"/>
                </a:lnTo>
                <a:lnTo>
                  <a:pt x="110832" y="243790"/>
                </a:lnTo>
                <a:lnTo>
                  <a:pt x="110535" y="249716"/>
                </a:lnTo>
                <a:lnTo>
                  <a:pt x="109345" y="255652"/>
                </a:lnTo>
                <a:lnTo>
                  <a:pt x="107560" y="261593"/>
                </a:lnTo>
                <a:lnTo>
                  <a:pt x="105377" y="267538"/>
                </a:lnTo>
                <a:lnTo>
                  <a:pt x="102930" y="273486"/>
                </a:lnTo>
                <a:lnTo>
                  <a:pt x="100306" y="279436"/>
                </a:lnTo>
                <a:lnTo>
                  <a:pt x="94746" y="291338"/>
                </a:lnTo>
                <a:lnTo>
                  <a:pt x="91874" y="296298"/>
                </a:lnTo>
                <a:lnTo>
                  <a:pt x="88966" y="300597"/>
                </a:lnTo>
                <a:lnTo>
                  <a:pt x="86036" y="304454"/>
                </a:lnTo>
                <a:lnTo>
                  <a:pt x="82099" y="308019"/>
                </a:lnTo>
                <a:lnTo>
                  <a:pt x="77489" y="311388"/>
                </a:lnTo>
                <a:lnTo>
                  <a:pt x="72432" y="314626"/>
                </a:lnTo>
                <a:lnTo>
                  <a:pt x="67075" y="316784"/>
                </a:lnTo>
                <a:lnTo>
                  <a:pt x="61521" y="318223"/>
                </a:lnTo>
                <a:lnTo>
                  <a:pt x="55833" y="319182"/>
                </a:lnTo>
                <a:lnTo>
                  <a:pt x="49065" y="319822"/>
                </a:lnTo>
                <a:lnTo>
                  <a:pt x="41576" y="320248"/>
                </a:lnTo>
                <a:lnTo>
                  <a:pt x="17668" y="32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11"/>
          <p:cNvSpPr/>
          <p:nvPr/>
        </p:nvSpPr>
        <p:spPr>
          <a:xfrm>
            <a:off x="6250781" y="5603316"/>
            <a:ext cx="178023" cy="209911"/>
          </a:xfrm>
          <a:custGeom>
            <a:avLst/>
            <a:gdLst/>
            <a:ahLst/>
            <a:cxnLst/>
            <a:rect l="0" t="0" r="0" b="0"/>
            <a:pathLst>
              <a:path w="178023" h="209911">
                <a:moveTo>
                  <a:pt x="0" y="183121"/>
                </a:moveTo>
                <a:lnTo>
                  <a:pt x="32500" y="166871"/>
                </a:lnTo>
                <a:lnTo>
                  <a:pt x="36550" y="164350"/>
                </a:lnTo>
                <a:lnTo>
                  <a:pt x="48987" y="156257"/>
                </a:lnTo>
                <a:lnTo>
                  <a:pt x="55478" y="152314"/>
                </a:lnTo>
                <a:lnTo>
                  <a:pt x="61790" y="148692"/>
                </a:lnTo>
                <a:lnTo>
                  <a:pt x="74095" y="142022"/>
                </a:lnTo>
                <a:lnTo>
                  <a:pt x="86179" y="135751"/>
                </a:lnTo>
                <a:lnTo>
                  <a:pt x="93170" y="132690"/>
                </a:lnTo>
                <a:lnTo>
                  <a:pt x="100809" y="129656"/>
                </a:lnTo>
                <a:lnTo>
                  <a:pt x="108878" y="126642"/>
                </a:lnTo>
                <a:lnTo>
                  <a:pt x="116241" y="122648"/>
                </a:lnTo>
                <a:lnTo>
                  <a:pt x="123134" y="118001"/>
                </a:lnTo>
                <a:lnTo>
                  <a:pt x="129715" y="112919"/>
                </a:lnTo>
                <a:lnTo>
                  <a:pt x="136086" y="108538"/>
                </a:lnTo>
                <a:lnTo>
                  <a:pt x="142317" y="104626"/>
                </a:lnTo>
                <a:lnTo>
                  <a:pt x="148456" y="101025"/>
                </a:lnTo>
                <a:lnTo>
                  <a:pt x="153542" y="96640"/>
                </a:lnTo>
                <a:lnTo>
                  <a:pt x="157923" y="91734"/>
                </a:lnTo>
                <a:lnTo>
                  <a:pt x="161837" y="86477"/>
                </a:lnTo>
                <a:lnTo>
                  <a:pt x="165438" y="80988"/>
                </a:lnTo>
                <a:lnTo>
                  <a:pt x="168831" y="75345"/>
                </a:lnTo>
                <a:lnTo>
                  <a:pt x="172085" y="69598"/>
                </a:lnTo>
                <a:lnTo>
                  <a:pt x="174255" y="64775"/>
                </a:lnTo>
                <a:lnTo>
                  <a:pt x="175700" y="60567"/>
                </a:lnTo>
                <a:lnTo>
                  <a:pt x="176665" y="56770"/>
                </a:lnTo>
                <a:lnTo>
                  <a:pt x="177308" y="52255"/>
                </a:lnTo>
                <a:lnTo>
                  <a:pt x="177737" y="47259"/>
                </a:lnTo>
                <a:lnTo>
                  <a:pt x="178022" y="41945"/>
                </a:lnTo>
                <a:lnTo>
                  <a:pt x="177221" y="37410"/>
                </a:lnTo>
                <a:lnTo>
                  <a:pt x="175694" y="33394"/>
                </a:lnTo>
                <a:lnTo>
                  <a:pt x="173684" y="29725"/>
                </a:lnTo>
                <a:lnTo>
                  <a:pt x="170359" y="25294"/>
                </a:lnTo>
                <a:lnTo>
                  <a:pt x="166159" y="20357"/>
                </a:lnTo>
                <a:lnTo>
                  <a:pt x="161374" y="15080"/>
                </a:lnTo>
                <a:lnTo>
                  <a:pt x="157192" y="11562"/>
                </a:lnTo>
                <a:lnTo>
                  <a:pt x="153412" y="9217"/>
                </a:lnTo>
                <a:lnTo>
                  <a:pt x="149900" y="7654"/>
                </a:lnTo>
                <a:lnTo>
                  <a:pt x="140706" y="3271"/>
                </a:lnTo>
                <a:lnTo>
                  <a:pt x="135476" y="713"/>
                </a:lnTo>
                <a:lnTo>
                  <a:pt x="129012" y="0"/>
                </a:lnTo>
                <a:lnTo>
                  <a:pt x="121727" y="517"/>
                </a:lnTo>
                <a:lnTo>
                  <a:pt x="113893" y="1854"/>
                </a:lnTo>
                <a:lnTo>
                  <a:pt x="106687" y="3737"/>
                </a:lnTo>
                <a:lnTo>
                  <a:pt x="99898" y="5985"/>
                </a:lnTo>
                <a:lnTo>
                  <a:pt x="93387" y="8475"/>
                </a:lnTo>
                <a:lnTo>
                  <a:pt x="87063" y="11128"/>
                </a:lnTo>
                <a:lnTo>
                  <a:pt x="80862" y="13889"/>
                </a:lnTo>
                <a:lnTo>
                  <a:pt x="74744" y="16722"/>
                </a:lnTo>
                <a:lnTo>
                  <a:pt x="69673" y="20594"/>
                </a:lnTo>
                <a:lnTo>
                  <a:pt x="65300" y="25161"/>
                </a:lnTo>
                <a:lnTo>
                  <a:pt x="61392" y="30189"/>
                </a:lnTo>
                <a:lnTo>
                  <a:pt x="57795" y="34534"/>
                </a:lnTo>
                <a:lnTo>
                  <a:pt x="54405" y="38422"/>
                </a:lnTo>
                <a:lnTo>
                  <a:pt x="51153" y="42006"/>
                </a:lnTo>
                <a:lnTo>
                  <a:pt x="47993" y="47373"/>
                </a:lnTo>
                <a:lnTo>
                  <a:pt x="44894" y="53927"/>
                </a:lnTo>
                <a:lnTo>
                  <a:pt x="41835" y="61273"/>
                </a:lnTo>
                <a:lnTo>
                  <a:pt x="39796" y="68154"/>
                </a:lnTo>
                <a:lnTo>
                  <a:pt x="38437" y="74726"/>
                </a:lnTo>
                <a:lnTo>
                  <a:pt x="37530" y="81093"/>
                </a:lnTo>
                <a:lnTo>
                  <a:pt x="37919" y="87321"/>
                </a:lnTo>
                <a:lnTo>
                  <a:pt x="39170" y="93457"/>
                </a:lnTo>
                <a:lnTo>
                  <a:pt x="40996" y="99533"/>
                </a:lnTo>
                <a:lnTo>
                  <a:pt x="43206" y="105567"/>
                </a:lnTo>
                <a:lnTo>
                  <a:pt x="45671" y="111575"/>
                </a:lnTo>
                <a:lnTo>
                  <a:pt x="48306" y="117565"/>
                </a:lnTo>
                <a:lnTo>
                  <a:pt x="53041" y="124533"/>
                </a:lnTo>
                <a:lnTo>
                  <a:pt x="59172" y="132157"/>
                </a:lnTo>
                <a:lnTo>
                  <a:pt x="66237" y="140215"/>
                </a:lnTo>
                <a:lnTo>
                  <a:pt x="73924" y="148564"/>
                </a:lnTo>
                <a:lnTo>
                  <a:pt x="90402" y="165778"/>
                </a:lnTo>
                <a:lnTo>
                  <a:pt x="98963" y="173543"/>
                </a:lnTo>
                <a:lnTo>
                  <a:pt x="107647" y="180704"/>
                </a:lnTo>
                <a:lnTo>
                  <a:pt x="116414" y="187463"/>
                </a:lnTo>
                <a:lnTo>
                  <a:pt x="124241" y="192961"/>
                </a:lnTo>
                <a:lnTo>
                  <a:pt x="131444" y="197619"/>
                </a:lnTo>
                <a:lnTo>
                  <a:pt x="151804" y="2099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12"/>
          <p:cNvSpPr/>
          <p:nvPr/>
        </p:nvSpPr>
        <p:spPr>
          <a:xfrm>
            <a:off x="4143375" y="5643562"/>
            <a:ext cx="80368" cy="178595"/>
          </a:xfrm>
          <a:custGeom>
            <a:avLst/>
            <a:gdLst/>
            <a:ahLst/>
            <a:cxnLst/>
            <a:rect l="0" t="0" r="0" b="0"/>
            <a:pathLst>
              <a:path w="80368" h="178595">
                <a:moveTo>
                  <a:pt x="0" y="0"/>
                </a:moveTo>
                <a:lnTo>
                  <a:pt x="0" y="4740"/>
                </a:lnTo>
                <a:lnTo>
                  <a:pt x="992" y="8121"/>
                </a:lnTo>
                <a:lnTo>
                  <a:pt x="2645" y="12359"/>
                </a:lnTo>
                <a:lnTo>
                  <a:pt x="7688" y="23939"/>
                </a:lnTo>
                <a:lnTo>
                  <a:pt x="13302" y="35426"/>
                </a:lnTo>
                <a:lnTo>
                  <a:pt x="15813" y="41476"/>
                </a:lnTo>
                <a:lnTo>
                  <a:pt x="18480" y="48487"/>
                </a:lnTo>
                <a:lnTo>
                  <a:pt x="21249" y="56137"/>
                </a:lnTo>
                <a:lnTo>
                  <a:pt x="24088" y="63222"/>
                </a:lnTo>
                <a:lnTo>
                  <a:pt x="26973" y="69929"/>
                </a:lnTo>
                <a:lnTo>
                  <a:pt x="32824" y="82673"/>
                </a:lnTo>
                <a:lnTo>
                  <a:pt x="44664" y="107024"/>
                </a:lnTo>
                <a:lnTo>
                  <a:pt x="65485" y="148820"/>
                </a:lnTo>
                <a:lnTo>
                  <a:pt x="68461" y="153784"/>
                </a:lnTo>
                <a:lnTo>
                  <a:pt x="71437" y="158086"/>
                </a:lnTo>
                <a:lnTo>
                  <a:pt x="74414" y="161945"/>
                </a:lnTo>
                <a:lnTo>
                  <a:pt x="76398" y="165510"/>
                </a:lnTo>
                <a:lnTo>
                  <a:pt x="77721" y="168879"/>
                </a:lnTo>
                <a:lnTo>
                  <a:pt x="80367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13"/>
          <p:cNvSpPr/>
          <p:nvPr/>
        </p:nvSpPr>
        <p:spPr>
          <a:xfrm>
            <a:off x="4089832" y="5536830"/>
            <a:ext cx="205348" cy="187099"/>
          </a:xfrm>
          <a:custGeom>
            <a:avLst/>
            <a:gdLst/>
            <a:ahLst/>
            <a:cxnLst/>
            <a:rect l="0" t="0" r="0" b="0"/>
            <a:pathLst>
              <a:path w="205348" h="187099">
                <a:moveTo>
                  <a:pt x="26753" y="151380"/>
                </a:moveTo>
                <a:lnTo>
                  <a:pt x="14325" y="138951"/>
                </a:lnTo>
                <a:lnTo>
                  <a:pt x="12515" y="136149"/>
                </a:lnTo>
                <a:lnTo>
                  <a:pt x="10503" y="130389"/>
                </a:lnTo>
                <a:lnTo>
                  <a:pt x="8975" y="126472"/>
                </a:lnTo>
                <a:lnTo>
                  <a:pt x="6964" y="121876"/>
                </a:lnTo>
                <a:lnTo>
                  <a:pt x="4630" y="116828"/>
                </a:lnTo>
                <a:lnTo>
                  <a:pt x="3075" y="110486"/>
                </a:lnTo>
                <a:lnTo>
                  <a:pt x="2038" y="103282"/>
                </a:lnTo>
                <a:lnTo>
                  <a:pt x="1347" y="95502"/>
                </a:lnTo>
                <a:lnTo>
                  <a:pt x="886" y="88331"/>
                </a:lnTo>
                <a:lnTo>
                  <a:pt x="374" y="75072"/>
                </a:lnTo>
                <a:lnTo>
                  <a:pt x="45" y="51383"/>
                </a:lnTo>
                <a:lnTo>
                  <a:pt x="0" y="43107"/>
                </a:lnTo>
                <a:lnTo>
                  <a:pt x="981" y="38518"/>
                </a:lnTo>
                <a:lnTo>
                  <a:pt x="2626" y="33474"/>
                </a:lnTo>
                <a:lnTo>
                  <a:pt x="4716" y="28128"/>
                </a:lnTo>
                <a:lnTo>
                  <a:pt x="7100" y="23571"/>
                </a:lnTo>
                <a:lnTo>
                  <a:pt x="9683" y="19542"/>
                </a:lnTo>
                <a:lnTo>
                  <a:pt x="12397" y="15863"/>
                </a:lnTo>
                <a:lnTo>
                  <a:pt x="15198" y="13411"/>
                </a:lnTo>
                <a:lnTo>
                  <a:pt x="18057" y="11775"/>
                </a:lnTo>
                <a:lnTo>
                  <a:pt x="20956" y="10685"/>
                </a:lnTo>
                <a:lnTo>
                  <a:pt x="26823" y="6829"/>
                </a:lnTo>
                <a:lnTo>
                  <a:pt x="29776" y="4411"/>
                </a:lnTo>
                <a:lnTo>
                  <a:pt x="32737" y="2799"/>
                </a:lnTo>
                <a:lnTo>
                  <a:pt x="38673" y="1008"/>
                </a:lnTo>
                <a:lnTo>
                  <a:pt x="44619" y="212"/>
                </a:lnTo>
                <a:lnTo>
                  <a:pt x="47593" y="0"/>
                </a:lnTo>
                <a:lnTo>
                  <a:pt x="50569" y="851"/>
                </a:lnTo>
                <a:lnTo>
                  <a:pt x="56520" y="4442"/>
                </a:lnTo>
                <a:lnTo>
                  <a:pt x="62473" y="6699"/>
                </a:lnTo>
                <a:lnTo>
                  <a:pt x="65449" y="7302"/>
                </a:lnTo>
                <a:lnTo>
                  <a:pt x="68425" y="9687"/>
                </a:lnTo>
                <a:lnTo>
                  <a:pt x="71402" y="13261"/>
                </a:lnTo>
                <a:lnTo>
                  <a:pt x="74379" y="17630"/>
                </a:lnTo>
                <a:lnTo>
                  <a:pt x="76363" y="21534"/>
                </a:lnTo>
                <a:lnTo>
                  <a:pt x="77686" y="25128"/>
                </a:lnTo>
                <a:lnTo>
                  <a:pt x="78568" y="28517"/>
                </a:lnTo>
                <a:lnTo>
                  <a:pt x="80148" y="32761"/>
                </a:lnTo>
                <a:lnTo>
                  <a:pt x="82193" y="37573"/>
                </a:lnTo>
                <a:lnTo>
                  <a:pt x="84550" y="42767"/>
                </a:lnTo>
                <a:lnTo>
                  <a:pt x="86120" y="48213"/>
                </a:lnTo>
                <a:lnTo>
                  <a:pt x="87167" y="53829"/>
                </a:lnTo>
                <a:lnTo>
                  <a:pt x="87865" y="59557"/>
                </a:lnTo>
                <a:lnTo>
                  <a:pt x="88331" y="65360"/>
                </a:lnTo>
                <a:lnTo>
                  <a:pt x="88641" y="71213"/>
                </a:lnTo>
                <a:lnTo>
                  <a:pt x="89077" y="86286"/>
                </a:lnTo>
                <a:lnTo>
                  <a:pt x="89139" y="90124"/>
                </a:lnTo>
                <a:lnTo>
                  <a:pt x="88187" y="94668"/>
                </a:lnTo>
                <a:lnTo>
                  <a:pt x="86561" y="99681"/>
                </a:lnTo>
                <a:lnTo>
                  <a:pt x="84484" y="105008"/>
                </a:lnTo>
                <a:lnTo>
                  <a:pt x="82108" y="110543"/>
                </a:lnTo>
                <a:lnTo>
                  <a:pt x="76821" y="121985"/>
                </a:lnTo>
                <a:lnTo>
                  <a:pt x="74023" y="126823"/>
                </a:lnTo>
                <a:lnTo>
                  <a:pt x="71165" y="131039"/>
                </a:lnTo>
                <a:lnTo>
                  <a:pt x="64189" y="140196"/>
                </a:lnTo>
                <a:lnTo>
                  <a:pt x="62625" y="140947"/>
                </a:lnTo>
                <a:lnTo>
                  <a:pt x="58241" y="141783"/>
                </a:lnTo>
                <a:lnTo>
                  <a:pt x="56675" y="142997"/>
                </a:lnTo>
                <a:lnTo>
                  <a:pt x="55630" y="144799"/>
                </a:lnTo>
                <a:lnTo>
                  <a:pt x="53665" y="150994"/>
                </a:lnTo>
                <a:lnTo>
                  <a:pt x="53567" y="145166"/>
                </a:lnTo>
                <a:lnTo>
                  <a:pt x="53546" y="142808"/>
                </a:lnTo>
                <a:lnTo>
                  <a:pt x="58284" y="142556"/>
                </a:lnTo>
                <a:lnTo>
                  <a:pt x="60672" y="141529"/>
                </a:lnTo>
                <a:lnTo>
                  <a:pt x="65972" y="137741"/>
                </a:lnTo>
                <a:lnTo>
                  <a:pt x="68774" y="136334"/>
                </a:lnTo>
                <a:lnTo>
                  <a:pt x="74533" y="134771"/>
                </a:lnTo>
                <a:lnTo>
                  <a:pt x="77459" y="135346"/>
                </a:lnTo>
                <a:lnTo>
                  <a:pt x="83354" y="138632"/>
                </a:lnTo>
                <a:lnTo>
                  <a:pt x="87307" y="139904"/>
                </a:lnTo>
                <a:lnTo>
                  <a:pt x="91927" y="140753"/>
                </a:lnTo>
                <a:lnTo>
                  <a:pt x="96991" y="141318"/>
                </a:lnTo>
                <a:lnTo>
                  <a:pt x="102352" y="141695"/>
                </a:lnTo>
                <a:lnTo>
                  <a:pt x="107911" y="141947"/>
                </a:lnTo>
                <a:lnTo>
                  <a:pt x="113600" y="142115"/>
                </a:lnTo>
                <a:lnTo>
                  <a:pt x="118386" y="143219"/>
                </a:lnTo>
                <a:lnTo>
                  <a:pt x="122569" y="144947"/>
                </a:lnTo>
                <a:lnTo>
                  <a:pt x="126349" y="147092"/>
                </a:lnTo>
                <a:lnTo>
                  <a:pt x="130854" y="148521"/>
                </a:lnTo>
                <a:lnTo>
                  <a:pt x="135841" y="149474"/>
                </a:lnTo>
                <a:lnTo>
                  <a:pt x="141150" y="150110"/>
                </a:lnTo>
                <a:lnTo>
                  <a:pt x="145682" y="151525"/>
                </a:lnTo>
                <a:lnTo>
                  <a:pt x="149696" y="153461"/>
                </a:lnTo>
                <a:lnTo>
                  <a:pt x="153363" y="155744"/>
                </a:lnTo>
                <a:lnTo>
                  <a:pt x="156801" y="158258"/>
                </a:lnTo>
                <a:lnTo>
                  <a:pt x="160084" y="160926"/>
                </a:lnTo>
                <a:lnTo>
                  <a:pt x="163266" y="163697"/>
                </a:lnTo>
                <a:lnTo>
                  <a:pt x="167371" y="166536"/>
                </a:lnTo>
                <a:lnTo>
                  <a:pt x="172093" y="169422"/>
                </a:lnTo>
                <a:lnTo>
                  <a:pt x="177224" y="172337"/>
                </a:lnTo>
                <a:lnTo>
                  <a:pt x="181638" y="174281"/>
                </a:lnTo>
                <a:lnTo>
                  <a:pt x="185572" y="175577"/>
                </a:lnTo>
                <a:lnTo>
                  <a:pt x="189187" y="176441"/>
                </a:lnTo>
                <a:lnTo>
                  <a:pt x="192589" y="178009"/>
                </a:lnTo>
                <a:lnTo>
                  <a:pt x="195850" y="180047"/>
                </a:lnTo>
                <a:lnTo>
                  <a:pt x="205347" y="1870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14"/>
          <p:cNvSpPr/>
          <p:nvPr/>
        </p:nvSpPr>
        <p:spPr>
          <a:xfrm>
            <a:off x="4214812" y="5509617"/>
            <a:ext cx="98228" cy="142876"/>
          </a:xfrm>
          <a:custGeom>
            <a:avLst/>
            <a:gdLst/>
            <a:ahLst/>
            <a:cxnLst/>
            <a:rect l="0" t="0" r="0" b="0"/>
            <a:pathLst>
              <a:path w="98228" h="142876">
                <a:moveTo>
                  <a:pt x="0" y="0"/>
                </a:moveTo>
                <a:lnTo>
                  <a:pt x="0" y="12428"/>
                </a:lnTo>
                <a:lnTo>
                  <a:pt x="993" y="15231"/>
                </a:lnTo>
                <a:lnTo>
                  <a:pt x="2646" y="18091"/>
                </a:lnTo>
                <a:lnTo>
                  <a:pt x="4740" y="20990"/>
                </a:lnTo>
                <a:lnTo>
                  <a:pt x="7129" y="24907"/>
                </a:lnTo>
                <a:lnTo>
                  <a:pt x="9713" y="29503"/>
                </a:lnTo>
                <a:lnTo>
                  <a:pt x="15231" y="39902"/>
                </a:lnTo>
                <a:lnTo>
                  <a:pt x="20991" y="51137"/>
                </a:lnTo>
                <a:lnTo>
                  <a:pt x="23916" y="55920"/>
                </a:lnTo>
                <a:lnTo>
                  <a:pt x="26858" y="60100"/>
                </a:lnTo>
                <a:lnTo>
                  <a:pt x="29811" y="63880"/>
                </a:lnTo>
                <a:lnTo>
                  <a:pt x="32773" y="68383"/>
                </a:lnTo>
                <a:lnTo>
                  <a:pt x="35739" y="73370"/>
                </a:lnTo>
                <a:lnTo>
                  <a:pt x="38709" y="78679"/>
                </a:lnTo>
                <a:lnTo>
                  <a:pt x="42673" y="84202"/>
                </a:lnTo>
                <a:lnTo>
                  <a:pt x="47300" y="89869"/>
                </a:lnTo>
                <a:lnTo>
                  <a:pt x="56741" y="100466"/>
                </a:lnTo>
                <a:lnTo>
                  <a:pt x="64245" y="108482"/>
                </a:lnTo>
                <a:lnTo>
                  <a:pt x="77146" y="121713"/>
                </a:lnTo>
                <a:lnTo>
                  <a:pt x="98227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15"/>
          <p:cNvSpPr/>
          <p:nvPr/>
        </p:nvSpPr>
        <p:spPr>
          <a:xfrm>
            <a:off x="4214812" y="5384601"/>
            <a:ext cx="195930" cy="178558"/>
          </a:xfrm>
          <a:custGeom>
            <a:avLst/>
            <a:gdLst/>
            <a:ahLst/>
            <a:cxnLst/>
            <a:rect l="0" t="0" r="0" b="0"/>
            <a:pathLst>
              <a:path w="195930" h="178558">
                <a:moveTo>
                  <a:pt x="0" y="107156"/>
                </a:moveTo>
                <a:lnTo>
                  <a:pt x="0" y="115718"/>
                </a:lnTo>
                <a:lnTo>
                  <a:pt x="4740" y="115977"/>
                </a:lnTo>
                <a:lnTo>
                  <a:pt x="7129" y="117006"/>
                </a:lnTo>
                <a:lnTo>
                  <a:pt x="12429" y="120794"/>
                </a:lnTo>
                <a:lnTo>
                  <a:pt x="16223" y="122202"/>
                </a:lnTo>
                <a:lnTo>
                  <a:pt x="20738" y="123139"/>
                </a:lnTo>
                <a:lnTo>
                  <a:pt x="25731" y="123765"/>
                </a:lnTo>
                <a:lnTo>
                  <a:pt x="30053" y="125174"/>
                </a:lnTo>
                <a:lnTo>
                  <a:pt x="33926" y="127106"/>
                </a:lnTo>
                <a:lnTo>
                  <a:pt x="37500" y="129386"/>
                </a:lnTo>
                <a:lnTo>
                  <a:pt x="41867" y="131898"/>
                </a:lnTo>
                <a:lnTo>
                  <a:pt x="52012" y="137335"/>
                </a:lnTo>
                <a:lnTo>
                  <a:pt x="104216" y="163722"/>
                </a:lnTo>
                <a:lnTo>
                  <a:pt x="110157" y="165702"/>
                </a:lnTo>
                <a:lnTo>
                  <a:pt x="116102" y="167023"/>
                </a:lnTo>
                <a:lnTo>
                  <a:pt x="122050" y="167903"/>
                </a:lnTo>
                <a:lnTo>
                  <a:pt x="127999" y="169483"/>
                </a:lnTo>
                <a:lnTo>
                  <a:pt x="133950" y="171528"/>
                </a:lnTo>
                <a:lnTo>
                  <a:pt x="139902" y="173883"/>
                </a:lnTo>
                <a:lnTo>
                  <a:pt x="144862" y="175454"/>
                </a:lnTo>
                <a:lnTo>
                  <a:pt x="149161" y="176500"/>
                </a:lnTo>
                <a:lnTo>
                  <a:pt x="153019" y="177198"/>
                </a:lnTo>
                <a:lnTo>
                  <a:pt x="156582" y="177664"/>
                </a:lnTo>
                <a:lnTo>
                  <a:pt x="159951" y="177973"/>
                </a:lnTo>
                <a:lnTo>
                  <a:pt x="163189" y="178180"/>
                </a:lnTo>
                <a:lnTo>
                  <a:pt x="169432" y="178410"/>
                </a:lnTo>
                <a:lnTo>
                  <a:pt x="178525" y="178540"/>
                </a:lnTo>
                <a:lnTo>
                  <a:pt x="181524" y="178557"/>
                </a:lnTo>
                <a:lnTo>
                  <a:pt x="184516" y="177578"/>
                </a:lnTo>
                <a:lnTo>
                  <a:pt x="190486" y="173842"/>
                </a:lnTo>
                <a:lnTo>
                  <a:pt x="194685" y="170902"/>
                </a:lnTo>
                <a:lnTo>
                  <a:pt x="195275" y="169497"/>
                </a:lnTo>
                <a:lnTo>
                  <a:pt x="195929" y="165290"/>
                </a:lnTo>
                <a:lnTo>
                  <a:pt x="195112" y="162780"/>
                </a:lnTo>
                <a:lnTo>
                  <a:pt x="191557" y="157344"/>
                </a:lnTo>
                <a:lnTo>
                  <a:pt x="190213" y="153513"/>
                </a:lnTo>
                <a:lnTo>
                  <a:pt x="189317" y="148975"/>
                </a:lnTo>
                <a:lnTo>
                  <a:pt x="188718" y="143965"/>
                </a:lnTo>
                <a:lnTo>
                  <a:pt x="187328" y="139633"/>
                </a:lnTo>
                <a:lnTo>
                  <a:pt x="185408" y="135753"/>
                </a:lnTo>
                <a:lnTo>
                  <a:pt x="183137" y="132174"/>
                </a:lnTo>
                <a:lnTo>
                  <a:pt x="179638" y="127804"/>
                </a:lnTo>
                <a:lnTo>
                  <a:pt x="175321" y="122905"/>
                </a:lnTo>
                <a:lnTo>
                  <a:pt x="170459" y="117656"/>
                </a:lnTo>
                <a:lnTo>
                  <a:pt x="166225" y="112172"/>
                </a:lnTo>
                <a:lnTo>
                  <a:pt x="162411" y="106531"/>
                </a:lnTo>
                <a:lnTo>
                  <a:pt x="158875" y="100786"/>
                </a:lnTo>
                <a:lnTo>
                  <a:pt x="154534" y="94973"/>
                </a:lnTo>
                <a:lnTo>
                  <a:pt x="149656" y="89112"/>
                </a:lnTo>
                <a:lnTo>
                  <a:pt x="139936" y="78300"/>
                </a:lnTo>
                <a:lnTo>
                  <a:pt x="132308" y="70189"/>
                </a:lnTo>
                <a:lnTo>
                  <a:pt x="105538" y="43065"/>
                </a:lnTo>
                <a:lnTo>
                  <a:pt x="103101" y="39624"/>
                </a:lnTo>
                <a:lnTo>
                  <a:pt x="101476" y="36338"/>
                </a:lnTo>
                <a:lnTo>
                  <a:pt x="100393" y="33155"/>
                </a:lnTo>
                <a:lnTo>
                  <a:pt x="98678" y="30040"/>
                </a:lnTo>
                <a:lnTo>
                  <a:pt x="96543" y="26973"/>
                </a:lnTo>
                <a:lnTo>
                  <a:pt x="94128" y="23935"/>
                </a:lnTo>
                <a:lnTo>
                  <a:pt x="91525" y="20918"/>
                </a:lnTo>
                <a:lnTo>
                  <a:pt x="88798" y="17914"/>
                </a:lnTo>
                <a:lnTo>
                  <a:pt x="82033" y="10704"/>
                </a:lnTo>
                <a:lnTo>
                  <a:pt x="81478" y="9120"/>
                </a:lnTo>
                <a:lnTo>
                  <a:pt x="80861" y="4715"/>
                </a:lnTo>
                <a:lnTo>
                  <a:pt x="803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16"/>
          <p:cNvSpPr/>
          <p:nvPr/>
        </p:nvSpPr>
        <p:spPr>
          <a:xfrm>
            <a:off x="4348757" y="5304394"/>
            <a:ext cx="151806" cy="227870"/>
          </a:xfrm>
          <a:custGeom>
            <a:avLst/>
            <a:gdLst/>
            <a:ahLst/>
            <a:cxnLst/>
            <a:rect l="0" t="0" r="0" b="0"/>
            <a:pathLst>
              <a:path w="151806" h="227870">
                <a:moveTo>
                  <a:pt x="0" y="80207"/>
                </a:moveTo>
                <a:lnTo>
                  <a:pt x="4741" y="84947"/>
                </a:lnTo>
                <a:lnTo>
                  <a:pt x="6137" y="87336"/>
                </a:lnTo>
                <a:lnTo>
                  <a:pt x="7689" y="92636"/>
                </a:lnTo>
                <a:lnTo>
                  <a:pt x="11024" y="98299"/>
                </a:lnTo>
                <a:lnTo>
                  <a:pt x="13303" y="101198"/>
                </a:lnTo>
                <a:lnTo>
                  <a:pt x="14822" y="105115"/>
                </a:lnTo>
                <a:lnTo>
                  <a:pt x="15835" y="109711"/>
                </a:lnTo>
                <a:lnTo>
                  <a:pt x="16510" y="114759"/>
                </a:lnTo>
                <a:lnTo>
                  <a:pt x="17952" y="120109"/>
                </a:lnTo>
                <a:lnTo>
                  <a:pt x="19906" y="125660"/>
                </a:lnTo>
                <a:lnTo>
                  <a:pt x="22201" y="131345"/>
                </a:lnTo>
                <a:lnTo>
                  <a:pt x="25714" y="137119"/>
                </a:lnTo>
                <a:lnTo>
                  <a:pt x="30042" y="142953"/>
                </a:lnTo>
                <a:lnTo>
                  <a:pt x="34911" y="148827"/>
                </a:lnTo>
                <a:lnTo>
                  <a:pt x="39149" y="154727"/>
                </a:lnTo>
                <a:lnTo>
                  <a:pt x="42967" y="160646"/>
                </a:lnTo>
                <a:lnTo>
                  <a:pt x="46504" y="166575"/>
                </a:lnTo>
                <a:lnTo>
                  <a:pt x="49855" y="172512"/>
                </a:lnTo>
                <a:lnTo>
                  <a:pt x="56223" y="184401"/>
                </a:lnTo>
                <a:lnTo>
                  <a:pt x="59310" y="189357"/>
                </a:lnTo>
                <a:lnTo>
                  <a:pt x="62360" y="193653"/>
                </a:lnTo>
                <a:lnTo>
                  <a:pt x="65386" y="197510"/>
                </a:lnTo>
                <a:lnTo>
                  <a:pt x="68396" y="201073"/>
                </a:lnTo>
                <a:lnTo>
                  <a:pt x="71394" y="204440"/>
                </a:lnTo>
                <a:lnTo>
                  <a:pt x="77371" y="210829"/>
                </a:lnTo>
                <a:lnTo>
                  <a:pt x="89112" y="222868"/>
                </a:lnTo>
                <a:lnTo>
                  <a:pt x="93514" y="227287"/>
                </a:lnTo>
                <a:lnTo>
                  <a:pt x="95085" y="227869"/>
                </a:lnTo>
                <a:lnTo>
                  <a:pt x="96133" y="227266"/>
                </a:lnTo>
                <a:lnTo>
                  <a:pt x="97813" y="223908"/>
                </a:lnTo>
                <a:lnTo>
                  <a:pt x="95397" y="220804"/>
                </a:lnTo>
                <a:lnTo>
                  <a:pt x="91016" y="215124"/>
                </a:lnTo>
                <a:lnTo>
                  <a:pt x="88459" y="210832"/>
                </a:lnTo>
                <a:lnTo>
                  <a:pt x="85762" y="205985"/>
                </a:lnTo>
                <a:lnTo>
                  <a:pt x="80119" y="195310"/>
                </a:lnTo>
                <a:lnTo>
                  <a:pt x="77225" y="189684"/>
                </a:lnTo>
                <a:lnTo>
                  <a:pt x="74304" y="182957"/>
                </a:lnTo>
                <a:lnTo>
                  <a:pt x="71365" y="175497"/>
                </a:lnTo>
                <a:lnTo>
                  <a:pt x="68412" y="167546"/>
                </a:lnTo>
                <a:lnTo>
                  <a:pt x="65452" y="160261"/>
                </a:lnTo>
                <a:lnTo>
                  <a:pt x="62486" y="153421"/>
                </a:lnTo>
                <a:lnTo>
                  <a:pt x="59517" y="146875"/>
                </a:lnTo>
                <a:lnTo>
                  <a:pt x="55553" y="139536"/>
                </a:lnTo>
                <a:lnTo>
                  <a:pt x="50926" y="131666"/>
                </a:lnTo>
                <a:lnTo>
                  <a:pt x="45857" y="123442"/>
                </a:lnTo>
                <a:lnTo>
                  <a:pt x="41486" y="115976"/>
                </a:lnTo>
                <a:lnTo>
                  <a:pt x="33982" y="102388"/>
                </a:lnTo>
                <a:lnTo>
                  <a:pt x="24180" y="83583"/>
                </a:lnTo>
                <a:lnTo>
                  <a:pt x="21081" y="76504"/>
                </a:lnTo>
                <a:lnTo>
                  <a:pt x="18023" y="68809"/>
                </a:lnTo>
                <a:lnTo>
                  <a:pt x="14992" y="60702"/>
                </a:lnTo>
                <a:lnTo>
                  <a:pt x="11979" y="53313"/>
                </a:lnTo>
                <a:lnTo>
                  <a:pt x="8979" y="46403"/>
                </a:lnTo>
                <a:lnTo>
                  <a:pt x="5986" y="39811"/>
                </a:lnTo>
                <a:lnTo>
                  <a:pt x="3991" y="34425"/>
                </a:lnTo>
                <a:lnTo>
                  <a:pt x="2661" y="29842"/>
                </a:lnTo>
                <a:lnTo>
                  <a:pt x="1774" y="25794"/>
                </a:lnTo>
                <a:lnTo>
                  <a:pt x="1183" y="22104"/>
                </a:lnTo>
                <a:lnTo>
                  <a:pt x="525" y="15358"/>
                </a:lnTo>
                <a:lnTo>
                  <a:pt x="234" y="9051"/>
                </a:lnTo>
                <a:lnTo>
                  <a:pt x="46" y="1660"/>
                </a:lnTo>
                <a:lnTo>
                  <a:pt x="1024" y="1053"/>
                </a:lnTo>
                <a:lnTo>
                  <a:pt x="4755" y="379"/>
                </a:lnTo>
                <a:lnTo>
                  <a:pt x="7693" y="0"/>
                </a:lnTo>
                <a:lnTo>
                  <a:pt x="11026" y="2557"/>
                </a:lnTo>
                <a:lnTo>
                  <a:pt x="13304" y="4628"/>
                </a:lnTo>
                <a:lnTo>
                  <a:pt x="18481" y="9575"/>
                </a:lnTo>
                <a:lnTo>
                  <a:pt x="34629" y="25576"/>
                </a:lnTo>
                <a:lnTo>
                  <a:pt x="38961" y="30888"/>
                </a:lnTo>
                <a:lnTo>
                  <a:pt x="42841" y="36413"/>
                </a:lnTo>
                <a:lnTo>
                  <a:pt x="46420" y="42082"/>
                </a:lnTo>
                <a:lnTo>
                  <a:pt x="50791" y="47845"/>
                </a:lnTo>
                <a:lnTo>
                  <a:pt x="55689" y="53671"/>
                </a:lnTo>
                <a:lnTo>
                  <a:pt x="60938" y="59540"/>
                </a:lnTo>
                <a:lnTo>
                  <a:pt x="65430" y="65437"/>
                </a:lnTo>
                <a:lnTo>
                  <a:pt x="69417" y="71353"/>
                </a:lnTo>
                <a:lnTo>
                  <a:pt x="73067" y="77281"/>
                </a:lnTo>
                <a:lnTo>
                  <a:pt x="77485" y="83217"/>
                </a:lnTo>
                <a:lnTo>
                  <a:pt x="82415" y="89159"/>
                </a:lnTo>
                <a:lnTo>
                  <a:pt x="87686" y="95105"/>
                </a:lnTo>
                <a:lnTo>
                  <a:pt x="93184" y="100061"/>
                </a:lnTo>
                <a:lnTo>
                  <a:pt x="98834" y="104357"/>
                </a:lnTo>
                <a:lnTo>
                  <a:pt x="104584" y="108213"/>
                </a:lnTo>
                <a:lnTo>
                  <a:pt x="109411" y="112769"/>
                </a:lnTo>
                <a:lnTo>
                  <a:pt x="113620" y="117790"/>
                </a:lnTo>
                <a:lnTo>
                  <a:pt x="117419" y="123121"/>
                </a:lnTo>
                <a:lnTo>
                  <a:pt x="120944" y="127669"/>
                </a:lnTo>
                <a:lnTo>
                  <a:pt x="124285" y="131692"/>
                </a:lnTo>
                <a:lnTo>
                  <a:pt x="127505" y="135366"/>
                </a:lnTo>
                <a:lnTo>
                  <a:pt x="130644" y="138808"/>
                </a:lnTo>
                <a:lnTo>
                  <a:pt x="136778" y="145278"/>
                </a:lnTo>
                <a:lnTo>
                  <a:pt x="151805" y="1605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17"/>
          <p:cNvSpPr/>
          <p:nvPr/>
        </p:nvSpPr>
        <p:spPr>
          <a:xfrm>
            <a:off x="4357687" y="5322093"/>
            <a:ext cx="71439" cy="98228"/>
          </a:xfrm>
          <a:custGeom>
            <a:avLst/>
            <a:gdLst/>
            <a:ahLst/>
            <a:cxnLst/>
            <a:rect l="0" t="0" r="0" b="0"/>
            <a:pathLst>
              <a:path w="71439" h="98228">
                <a:moveTo>
                  <a:pt x="0" y="98227"/>
                </a:moveTo>
                <a:lnTo>
                  <a:pt x="0" y="93486"/>
                </a:lnTo>
                <a:lnTo>
                  <a:pt x="993" y="90106"/>
                </a:lnTo>
                <a:lnTo>
                  <a:pt x="2646" y="85868"/>
                </a:lnTo>
                <a:lnTo>
                  <a:pt x="4740" y="81057"/>
                </a:lnTo>
                <a:lnTo>
                  <a:pt x="9713" y="70422"/>
                </a:lnTo>
                <a:lnTo>
                  <a:pt x="12429" y="64808"/>
                </a:lnTo>
                <a:lnTo>
                  <a:pt x="17216" y="58088"/>
                </a:lnTo>
                <a:lnTo>
                  <a:pt x="23383" y="50631"/>
                </a:lnTo>
                <a:lnTo>
                  <a:pt x="30472" y="42684"/>
                </a:lnTo>
                <a:lnTo>
                  <a:pt x="43639" y="28562"/>
                </a:lnTo>
                <a:lnTo>
                  <a:pt x="714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18"/>
          <p:cNvSpPr/>
          <p:nvPr/>
        </p:nvSpPr>
        <p:spPr>
          <a:xfrm>
            <a:off x="787053" y="3290615"/>
            <a:ext cx="177354" cy="316979"/>
          </a:xfrm>
          <a:custGeom>
            <a:avLst/>
            <a:gdLst/>
            <a:ahLst/>
            <a:cxnLst/>
            <a:rect l="0" t="0" r="0" b="0"/>
            <a:pathLst>
              <a:path w="177354" h="316979">
                <a:moveTo>
                  <a:pt x="16619" y="13369"/>
                </a:moveTo>
                <a:lnTo>
                  <a:pt x="11878" y="18110"/>
                </a:lnTo>
                <a:lnTo>
                  <a:pt x="10482" y="20498"/>
                </a:lnTo>
                <a:lnTo>
                  <a:pt x="8930" y="25798"/>
                </a:lnTo>
                <a:lnTo>
                  <a:pt x="8057" y="34359"/>
                </a:lnTo>
                <a:lnTo>
                  <a:pt x="5207" y="42873"/>
                </a:lnTo>
                <a:lnTo>
                  <a:pt x="3057" y="47921"/>
                </a:lnTo>
                <a:lnTo>
                  <a:pt x="2617" y="54263"/>
                </a:lnTo>
                <a:lnTo>
                  <a:pt x="3315" y="61467"/>
                </a:lnTo>
                <a:lnTo>
                  <a:pt x="4773" y="69247"/>
                </a:lnTo>
                <a:lnTo>
                  <a:pt x="5745" y="77410"/>
                </a:lnTo>
                <a:lnTo>
                  <a:pt x="6393" y="85828"/>
                </a:lnTo>
                <a:lnTo>
                  <a:pt x="6825" y="94417"/>
                </a:lnTo>
                <a:lnTo>
                  <a:pt x="7305" y="111899"/>
                </a:lnTo>
                <a:lnTo>
                  <a:pt x="7682" y="193209"/>
                </a:lnTo>
                <a:lnTo>
                  <a:pt x="6692" y="200731"/>
                </a:lnTo>
                <a:lnTo>
                  <a:pt x="5040" y="207730"/>
                </a:lnTo>
                <a:lnTo>
                  <a:pt x="2946" y="214381"/>
                </a:lnTo>
                <a:lnTo>
                  <a:pt x="1551" y="220799"/>
                </a:lnTo>
                <a:lnTo>
                  <a:pt x="620" y="227062"/>
                </a:lnTo>
                <a:lnTo>
                  <a:pt x="0" y="233221"/>
                </a:lnTo>
                <a:lnTo>
                  <a:pt x="578" y="239312"/>
                </a:lnTo>
                <a:lnTo>
                  <a:pt x="1956" y="245357"/>
                </a:lnTo>
                <a:lnTo>
                  <a:pt x="3867" y="251372"/>
                </a:lnTo>
                <a:lnTo>
                  <a:pt x="5141" y="257365"/>
                </a:lnTo>
                <a:lnTo>
                  <a:pt x="5990" y="263346"/>
                </a:lnTo>
                <a:lnTo>
                  <a:pt x="6557" y="269317"/>
                </a:lnTo>
                <a:lnTo>
                  <a:pt x="7926" y="274290"/>
                </a:lnTo>
                <a:lnTo>
                  <a:pt x="12094" y="282462"/>
                </a:lnTo>
                <a:lnTo>
                  <a:pt x="17253" y="289400"/>
                </a:lnTo>
                <a:lnTo>
                  <a:pt x="20018" y="292640"/>
                </a:lnTo>
                <a:lnTo>
                  <a:pt x="22854" y="295792"/>
                </a:lnTo>
                <a:lnTo>
                  <a:pt x="28650" y="301940"/>
                </a:lnTo>
                <a:lnTo>
                  <a:pt x="37492" y="310979"/>
                </a:lnTo>
                <a:lnTo>
                  <a:pt x="40456" y="312979"/>
                </a:lnTo>
                <a:lnTo>
                  <a:pt x="43424" y="314312"/>
                </a:lnTo>
                <a:lnTo>
                  <a:pt x="46395" y="315200"/>
                </a:lnTo>
                <a:lnTo>
                  <a:pt x="49368" y="315793"/>
                </a:lnTo>
                <a:lnTo>
                  <a:pt x="52342" y="316188"/>
                </a:lnTo>
                <a:lnTo>
                  <a:pt x="55317" y="316452"/>
                </a:lnTo>
                <a:lnTo>
                  <a:pt x="58293" y="315635"/>
                </a:lnTo>
                <a:lnTo>
                  <a:pt x="61268" y="314098"/>
                </a:lnTo>
                <a:lnTo>
                  <a:pt x="64244" y="312082"/>
                </a:lnTo>
                <a:lnTo>
                  <a:pt x="67221" y="309745"/>
                </a:lnTo>
                <a:lnTo>
                  <a:pt x="70197" y="307195"/>
                </a:lnTo>
                <a:lnTo>
                  <a:pt x="73173" y="304503"/>
                </a:lnTo>
                <a:lnTo>
                  <a:pt x="77142" y="301716"/>
                </a:lnTo>
                <a:lnTo>
                  <a:pt x="81772" y="298866"/>
                </a:lnTo>
                <a:lnTo>
                  <a:pt x="86843" y="295974"/>
                </a:lnTo>
                <a:lnTo>
                  <a:pt x="91216" y="292061"/>
                </a:lnTo>
                <a:lnTo>
                  <a:pt x="95124" y="287468"/>
                </a:lnTo>
                <a:lnTo>
                  <a:pt x="98721" y="282423"/>
                </a:lnTo>
                <a:lnTo>
                  <a:pt x="102111" y="276082"/>
                </a:lnTo>
                <a:lnTo>
                  <a:pt x="105364" y="268878"/>
                </a:lnTo>
                <a:lnTo>
                  <a:pt x="108524" y="261099"/>
                </a:lnTo>
                <a:lnTo>
                  <a:pt x="111623" y="253929"/>
                </a:lnTo>
                <a:lnTo>
                  <a:pt x="117713" y="240669"/>
                </a:lnTo>
                <a:lnTo>
                  <a:pt x="120725" y="233364"/>
                </a:lnTo>
                <a:lnTo>
                  <a:pt x="123726" y="225516"/>
                </a:lnTo>
                <a:lnTo>
                  <a:pt x="126719" y="217308"/>
                </a:lnTo>
                <a:lnTo>
                  <a:pt x="129706" y="207868"/>
                </a:lnTo>
                <a:lnTo>
                  <a:pt x="135671" y="186794"/>
                </a:lnTo>
                <a:lnTo>
                  <a:pt x="137659" y="176611"/>
                </a:lnTo>
                <a:lnTo>
                  <a:pt x="138984" y="166845"/>
                </a:lnTo>
                <a:lnTo>
                  <a:pt x="139867" y="157358"/>
                </a:lnTo>
                <a:lnTo>
                  <a:pt x="140456" y="148057"/>
                </a:lnTo>
                <a:lnTo>
                  <a:pt x="141111" y="129785"/>
                </a:lnTo>
                <a:lnTo>
                  <a:pt x="141479" y="102763"/>
                </a:lnTo>
                <a:lnTo>
                  <a:pt x="142523" y="93801"/>
                </a:lnTo>
                <a:lnTo>
                  <a:pt x="144211" y="84850"/>
                </a:lnTo>
                <a:lnTo>
                  <a:pt x="146328" y="75906"/>
                </a:lnTo>
                <a:lnTo>
                  <a:pt x="147740" y="67958"/>
                </a:lnTo>
                <a:lnTo>
                  <a:pt x="148681" y="60676"/>
                </a:lnTo>
                <a:lnTo>
                  <a:pt x="149309" y="53837"/>
                </a:lnTo>
                <a:lnTo>
                  <a:pt x="149727" y="47293"/>
                </a:lnTo>
                <a:lnTo>
                  <a:pt x="150192" y="34730"/>
                </a:lnTo>
                <a:lnTo>
                  <a:pt x="150531" y="8013"/>
                </a:lnTo>
                <a:lnTo>
                  <a:pt x="150557" y="0"/>
                </a:lnTo>
                <a:lnTo>
                  <a:pt x="150563" y="8949"/>
                </a:lnTo>
                <a:lnTo>
                  <a:pt x="147918" y="16696"/>
                </a:lnTo>
                <a:lnTo>
                  <a:pt x="145823" y="21540"/>
                </a:lnTo>
                <a:lnTo>
                  <a:pt x="144427" y="26754"/>
                </a:lnTo>
                <a:lnTo>
                  <a:pt x="143496" y="32214"/>
                </a:lnTo>
                <a:lnTo>
                  <a:pt x="142875" y="37839"/>
                </a:lnTo>
                <a:lnTo>
                  <a:pt x="142461" y="44565"/>
                </a:lnTo>
                <a:lnTo>
                  <a:pt x="142002" y="59976"/>
                </a:lnTo>
                <a:lnTo>
                  <a:pt x="141644" y="146998"/>
                </a:lnTo>
                <a:lnTo>
                  <a:pt x="142633" y="157025"/>
                </a:lnTo>
                <a:lnTo>
                  <a:pt x="144284" y="167678"/>
                </a:lnTo>
                <a:lnTo>
                  <a:pt x="146377" y="178750"/>
                </a:lnTo>
                <a:lnTo>
                  <a:pt x="147773" y="189107"/>
                </a:lnTo>
                <a:lnTo>
                  <a:pt x="148703" y="198989"/>
                </a:lnTo>
                <a:lnTo>
                  <a:pt x="149323" y="208553"/>
                </a:lnTo>
                <a:lnTo>
                  <a:pt x="150729" y="216913"/>
                </a:lnTo>
                <a:lnTo>
                  <a:pt x="152658" y="224471"/>
                </a:lnTo>
                <a:lnTo>
                  <a:pt x="154937" y="231495"/>
                </a:lnTo>
                <a:lnTo>
                  <a:pt x="156456" y="239153"/>
                </a:lnTo>
                <a:lnTo>
                  <a:pt x="157468" y="247235"/>
                </a:lnTo>
                <a:lnTo>
                  <a:pt x="158143" y="255600"/>
                </a:lnTo>
                <a:lnTo>
                  <a:pt x="159586" y="263161"/>
                </a:lnTo>
                <a:lnTo>
                  <a:pt x="161539" y="270186"/>
                </a:lnTo>
                <a:lnTo>
                  <a:pt x="177353" y="3169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19"/>
          <p:cNvSpPr/>
          <p:nvPr/>
        </p:nvSpPr>
        <p:spPr>
          <a:xfrm>
            <a:off x="1223377" y="3304020"/>
            <a:ext cx="205373" cy="320896"/>
          </a:xfrm>
          <a:custGeom>
            <a:avLst/>
            <a:gdLst/>
            <a:ahLst/>
            <a:cxnLst/>
            <a:rect l="0" t="0" r="0" b="0"/>
            <a:pathLst>
              <a:path w="205373" h="320896">
                <a:moveTo>
                  <a:pt x="98216" y="35682"/>
                </a:moveTo>
                <a:lnTo>
                  <a:pt x="98216" y="40423"/>
                </a:lnTo>
                <a:lnTo>
                  <a:pt x="97224" y="41819"/>
                </a:lnTo>
                <a:lnTo>
                  <a:pt x="95570" y="42750"/>
                </a:lnTo>
                <a:lnTo>
                  <a:pt x="93476" y="43371"/>
                </a:lnTo>
                <a:lnTo>
                  <a:pt x="92079" y="44777"/>
                </a:lnTo>
                <a:lnTo>
                  <a:pt x="91148" y="46706"/>
                </a:lnTo>
                <a:lnTo>
                  <a:pt x="89654" y="52191"/>
                </a:lnTo>
                <a:lnTo>
                  <a:pt x="92096" y="55588"/>
                </a:lnTo>
                <a:lnTo>
                  <a:pt x="94136" y="57882"/>
                </a:lnTo>
                <a:lnTo>
                  <a:pt x="96488" y="59412"/>
                </a:lnTo>
                <a:lnTo>
                  <a:pt x="101748" y="61112"/>
                </a:lnTo>
                <a:lnTo>
                  <a:pt x="105546" y="62069"/>
                </a:lnTo>
                <a:lnTo>
                  <a:pt x="106079" y="63195"/>
                </a:lnTo>
                <a:lnTo>
                  <a:pt x="107005" y="70124"/>
                </a:lnTo>
                <a:lnTo>
                  <a:pt x="107140" y="60328"/>
                </a:lnTo>
                <a:lnTo>
                  <a:pt x="107146" y="23741"/>
                </a:lnTo>
                <a:lnTo>
                  <a:pt x="106154" y="20776"/>
                </a:lnTo>
                <a:lnTo>
                  <a:pt x="102405" y="14836"/>
                </a:lnTo>
                <a:lnTo>
                  <a:pt x="100017" y="12855"/>
                </a:lnTo>
                <a:lnTo>
                  <a:pt x="97432" y="11535"/>
                </a:lnTo>
                <a:lnTo>
                  <a:pt x="94717" y="10654"/>
                </a:lnTo>
                <a:lnTo>
                  <a:pt x="92907" y="9075"/>
                </a:lnTo>
                <a:lnTo>
                  <a:pt x="91700" y="7030"/>
                </a:lnTo>
                <a:lnTo>
                  <a:pt x="90895" y="4674"/>
                </a:lnTo>
                <a:lnTo>
                  <a:pt x="89367" y="3104"/>
                </a:lnTo>
                <a:lnTo>
                  <a:pt x="87356" y="2058"/>
                </a:lnTo>
                <a:lnTo>
                  <a:pt x="82475" y="894"/>
                </a:lnTo>
                <a:lnTo>
                  <a:pt x="76999" y="377"/>
                </a:lnTo>
                <a:lnTo>
                  <a:pt x="71258" y="148"/>
                </a:lnTo>
                <a:lnTo>
                  <a:pt x="62447" y="19"/>
                </a:lnTo>
                <a:lnTo>
                  <a:pt x="59487" y="0"/>
                </a:lnTo>
                <a:lnTo>
                  <a:pt x="56522" y="980"/>
                </a:lnTo>
                <a:lnTo>
                  <a:pt x="50581" y="4715"/>
                </a:lnTo>
                <a:lnTo>
                  <a:pt x="44634" y="9682"/>
                </a:lnTo>
                <a:lnTo>
                  <a:pt x="38683" y="15197"/>
                </a:lnTo>
                <a:lnTo>
                  <a:pt x="26778" y="26822"/>
                </a:lnTo>
                <a:lnTo>
                  <a:pt x="20825" y="33729"/>
                </a:lnTo>
                <a:lnTo>
                  <a:pt x="14872" y="43413"/>
                </a:lnTo>
                <a:lnTo>
                  <a:pt x="12888" y="48774"/>
                </a:lnTo>
                <a:lnTo>
                  <a:pt x="11565" y="54332"/>
                </a:lnTo>
                <a:lnTo>
                  <a:pt x="10683" y="60021"/>
                </a:lnTo>
                <a:lnTo>
                  <a:pt x="9103" y="65799"/>
                </a:lnTo>
                <a:lnTo>
                  <a:pt x="7057" y="71635"/>
                </a:lnTo>
                <a:lnTo>
                  <a:pt x="4701" y="77510"/>
                </a:lnTo>
                <a:lnTo>
                  <a:pt x="3131" y="84403"/>
                </a:lnTo>
                <a:lnTo>
                  <a:pt x="2084" y="91976"/>
                </a:lnTo>
                <a:lnTo>
                  <a:pt x="1386" y="100000"/>
                </a:lnTo>
                <a:lnTo>
                  <a:pt x="920" y="108326"/>
                </a:lnTo>
                <a:lnTo>
                  <a:pt x="403" y="125516"/>
                </a:lnTo>
                <a:lnTo>
                  <a:pt x="71" y="154667"/>
                </a:lnTo>
                <a:lnTo>
                  <a:pt x="0" y="196799"/>
                </a:lnTo>
                <a:lnTo>
                  <a:pt x="989" y="204609"/>
                </a:lnTo>
                <a:lnTo>
                  <a:pt x="2640" y="211800"/>
                </a:lnTo>
                <a:lnTo>
                  <a:pt x="9705" y="234048"/>
                </a:lnTo>
                <a:lnTo>
                  <a:pt x="12419" y="242340"/>
                </a:lnTo>
                <a:lnTo>
                  <a:pt x="15221" y="249852"/>
                </a:lnTo>
                <a:lnTo>
                  <a:pt x="18082" y="256845"/>
                </a:lnTo>
                <a:lnTo>
                  <a:pt x="20981" y="263492"/>
                </a:lnTo>
                <a:lnTo>
                  <a:pt x="26848" y="276168"/>
                </a:lnTo>
                <a:lnTo>
                  <a:pt x="29801" y="282326"/>
                </a:lnTo>
                <a:lnTo>
                  <a:pt x="35729" y="291815"/>
                </a:lnTo>
                <a:lnTo>
                  <a:pt x="41670" y="299339"/>
                </a:lnTo>
                <a:lnTo>
                  <a:pt x="47619" y="305991"/>
                </a:lnTo>
                <a:lnTo>
                  <a:pt x="53569" y="312255"/>
                </a:lnTo>
                <a:lnTo>
                  <a:pt x="56545" y="315314"/>
                </a:lnTo>
                <a:lnTo>
                  <a:pt x="59522" y="317353"/>
                </a:lnTo>
                <a:lnTo>
                  <a:pt x="65474" y="319620"/>
                </a:lnTo>
                <a:lnTo>
                  <a:pt x="71427" y="320627"/>
                </a:lnTo>
                <a:lnTo>
                  <a:pt x="74404" y="320895"/>
                </a:lnTo>
                <a:lnTo>
                  <a:pt x="77380" y="320082"/>
                </a:lnTo>
                <a:lnTo>
                  <a:pt x="83333" y="316533"/>
                </a:lnTo>
                <a:lnTo>
                  <a:pt x="87302" y="314197"/>
                </a:lnTo>
                <a:lnTo>
                  <a:pt x="91932" y="311648"/>
                </a:lnTo>
                <a:lnTo>
                  <a:pt x="97003" y="308956"/>
                </a:lnTo>
                <a:lnTo>
                  <a:pt x="100384" y="306170"/>
                </a:lnTo>
                <a:lnTo>
                  <a:pt x="102638" y="303320"/>
                </a:lnTo>
                <a:lnTo>
                  <a:pt x="106134" y="297507"/>
                </a:lnTo>
                <a:lnTo>
                  <a:pt x="110996" y="291617"/>
                </a:lnTo>
                <a:lnTo>
                  <a:pt x="116464" y="283045"/>
                </a:lnTo>
                <a:lnTo>
                  <a:pt x="121209" y="273614"/>
                </a:lnTo>
                <a:lnTo>
                  <a:pt x="123318" y="266115"/>
                </a:lnTo>
                <a:lnTo>
                  <a:pt x="124505" y="256315"/>
                </a:lnTo>
                <a:lnTo>
                  <a:pt x="124857" y="247127"/>
                </a:lnTo>
                <a:lnTo>
                  <a:pt x="124986" y="232150"/>
                </a:lnTo>
                <a:lnTo>
                  <a:pt x="124992" y="229168"/>
                </a:lnTo>
                <a:lnTo>
                  <a:pt x="124004" y="226189"/>
                </a:lnTo>
                <a:lnTo>
                  <a:pt x="117936" y="216924"/>
                </a:lnTo>
                <a:lnTo>
                  <a:pt x="113981" y="212414"/>
                </a:lnTo>
                <a:lnTo>
                  <a:pt x="111702" y="210059"/>
                </a:lnTo>
                <a:lnTo>
                  <a:pt x="109191" y="208488"/>
                </a:lnTo>
                <a:lnTo>
                  <a:pt x="103755" y="206743"/>
                </a:lnTo>
                <a:lnTo>
                  <a:pt x="98032" y="205967"/>
                </a:lnTo>
                <a:lnTo>
                  <a:pt x="95117" y="205760"/>
                </a:lnTo>
                <a:lnTo>
                  <a:pt x="92181" y="204630"/>
                </a:lnTo>
                <a:lnTo>
                  <a:pt x="86273" y="200728"/>
                </a:lnTo>
                <a:lnTo>
                  <a:pt x="80341" y="198333"/>
                </a:lnTo>
                <a:lnTo>
                  <a:pt x="74396" y="197268"/>
                </a:lnTo>
                <a:lnTo>
                  <a:pt x="68447" y="196795"/>
                </a:lnTo>
                <a:lnTo>
                  <a:pt x="62496" y="196585"/>
                </a:lnTo>
                <a:lnTo>
                  <a:pt x="53588" y="196417"/>
                </a:lnTo>
                <a:lnTo>
                  <a:pt x="53568" y="196417"/>
                </a:lnTo>
                <a:lnTo>
                  <a:pt x="58308" y="201157"/>
                </a:lnTo>
                <a:lnTo>
                  <a:pt x="60697" y="202554"/>
                </a:lnTo>
                <a:lnTo>
                  <a:pt x="65997" y="204105"/>
                </a:lnTo>
                <a:lnTo>
                  <a:pt x="69791" y="204519"/>
                </a:lnTo>
                <a:lnTo>
                  <a:pt x="74305" y="204795"/>
                </a:lnTo>
                <a:lnTo>
                  <a:pt x="83620" y="205101"/>
                </a:lnTo>
                <a:lnTo>
                  <a:pt x="95435" y="205274"/>
                </a:lnTo>
                <a:lnTo>
                  <a:pt x="105579" y="205314"/>
                </a:lnTo>
                <a:lnTo>
                  <a:pt x="111062" y="206317"/>
                </a:lnTo>
                <a:lnTo>
                  <a:pt x="116702" y="207978"/>
                </a:lnTo>
                <a:lnTo>
                  <a:pt x="122446" y="210077"/>
                </a:lnTo>
                <a:lnTo>
                  <a:pt x="128260" y="211477"/>
                </a:lnTo>
                <a:lnTo>
                  <a:pt x="134121" y="212410"/>
                </a:lnTo>
                <a:lnTo>
                  <a:pt x="140012" y="213032"/>
                </a:lnTo>
                <a:lnTo>
                  <a:pt x="145924" y="213447"/>
                </a:lnTo>
                <a:lnTo>
                  <a:pt x="151849" y="213723"/>
                </a:lnTo>
                <a:lnTo>
                  <a:pt x="157784" y="213907"/>
                </a:lnTo>
                <a:lnTo>
                  <a:pt x="163725" y="215022"/>
                </a:lnTo>
                <a:lnTo>
                  <a:pt x="169670" y="216758"/>
                </a:lnTo>
                <a:lnTo>
                  <a:pt x="175618" y="218907"/>
                </a:lnTo>
                <a:lnTo>
                  <a:pt x="180575" y="220340"/>
                </a:lnTo>
                <a:lnTo>
                  <a:pt x="184872" y="221295"/>
                </a:lnTo>
                <a:lnTo>
                  <a:pt x="188729" y="221932"/>
                </a:lnTo>
                <a:lnTo>
                  <a:pt x="192292" y="222357"/>
                </a:lnTo>
                <a:lnTo>
                  <a:pt x="195660" y="222640"/>
                </a:lnTo>
                <a:lnTo>
                  <a:pt x="205372" y="2232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20"/>
          <p:cNvSpPr/>
          <p:nvPr/>
        </p:nvSpPr>
        <p:spPr>
          <a:xfrm>
            <a:off x="1589483" y="3303984"/>
            <a:ext cx="8931" cy="312540"/>
          </a:xfrm>
          <a:custGeom>
            <a:avLst/>
            <a:gdLst/>
            <a:ahLst/>
            <a:cxnLst/>
            <a:rect l="0" t="0" r="0" b="0"/>
            <a:pathLst>
              <a:path w="8931" h="312540">
                <a:moveTo>
                  <a:pt x="0" y="0"/>
                </a:moveTo>
                <a:lnTo>
                  <a:pt x="5145" y="0"/>
                </a:lnTo>
                <a:lnTo>
                  <a:pt x="874" y="0"/>
                </a:lnTo>
                <a:lnTo>
                  <a:pt x="583" y="992"/>
                </a:lnTo>
                <a:lnTo>
                  <a:pt x="389" y="2645"/>
                </a:lnTo>
                <a:lnTo>
                  <a:pt x="115" y="9713"/>
                </a:lnTo>
                <a:lnTo>
                  <a:pt x="1" y="86367"/>
                </a:lnTo>
                <a:lnTo>
                  <a:pt x="993" y="93297"/>
                </a:lnTo>
                <a:lnTo>
                  <a:pt x="2646" y="100893"/>
                </a:lnTo>
                <a:lnTo>
                  <a:pt x="4741" y="108934"/>
                </a:lnTo>
                <a:lnTo>
                  <a:pt x="6137" y="117271"/>
                </a:lnTo>
                <a:lnTo>
                  <a:pt x="7068" y="125806"/>
                </a:lnTo>
                <a:lnTo>
                  <a:pt x="7689" y="134472"/>
                </a:lnTo>
                <a:lnTo>
                  <a:pt x="8103" y="142234"/>
                </a:lnTo>
                <a:lnTo>
                  <a:pt x="8562" y="156150"/>
                </a:lnTo>
                <a:lnTo>
                  <a:pt x="7693" y="163631"/>
                </a:lnTo>
                <a:lnTo>
                  <a:pt x="6121" y="171595"/>
                </a:lnTo>
                <a:lnTo>
                  <a:pt x="4081" y="179882"/>
                </a:lnTo>
                <a:lnTo>
                  <a:pt x="2721" y="187390"/>
                </a:lnTo>
                <a:lnTo>
                  <a:pt x="1814" y="194379"/>
                </a:lnTo>
                <a:lnTo>
                  <a:pt x="1210" y="201024"/>
                </a:lnTo>
                <a:lnTo>
                  <a:pt x="806" y="208430"/>
                </a:lnTo>
                <a:lnTo>
                  <a:pt x="359" y="224596"/>
                </a:lnTo>
                <a:lnTo>
                  <a:pt x="32" y="264510"/>
                </a:lnTo>
                <a:lnTo>
                  <a:pt x="1014" y="270598"/>
                </a:lnTo>
                <a:lnTo>
                  <a:pt x="2660" y="276641"/>
                </a:lnTo>
                <a:lnTo>
                  <a:pt x="4750" y="282654"/>
                </a:lnTo>
                <a:lnTo>
                  <a:pt x="6144" y="288647"/>
                </a:lnTo>
                <a:lnTo>
                  <a:pt x="7072" y="294626"/>
                </a:lnTo>
                <a:lnTo>
                  <a:pt x="8930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21"/>
          <p:cNvSpPr/>
          <p:nvPr/>
        </p:nvSpPr>
        <p:spPr>
          <a:xfrm>
            <a:off x="1607343" y="3268265"/>
            <a:ext cx="205383" cy="392907"/>
          </a:xfrm>
          <a:custGeom>
            <a:avLst/>
            <a:gdLst/>
            <a:ahLst/>
            <a:cxnLst/>
            <a:rect l="0" t="0" r="0" b="0"/>
            <a:pathLst>
              <a:path w="205383" h="392907">
                <a:moveTo>
                  <a:pt x="0" y="0"/>
                </a:moveTo>
                <a:lnTo>
                  <a:pt x="4740" y="4741"/>
                </a:lnTo>
                <a:lnTo>
                  <a:pt x="6137" y="7129"/>
                </a:lnTo>
                <a:lnTo>
                  <a:pt x="7688" y="12429"/>
                </a:lnTo>
                <a:lnTo>
                  <a:pt x="8562" y="20991"/>
                </a:lnTo>
                <a:lnTo>
                  <a:pt x="14058" y="32150"/>
                </a:lnTo>
                <a:lnTo>
                  <a:pt x="18301" y="39293"/>
                </a:lnTo>
                <a:lnTo>
                  <a:pt x="21131" y="46038"/>
                </a:lnTo>
                <a:lnTo>
                  <a:pt x="23017" y="52521"/>
                </a:lnTo>
                <a:lnTo>
                  <a:pt x="24274" y="58826"/>
                </a:lnTo>
                <a:lnTo>
                  <a:pt x="27097" y="66007"/>
                </a:lnTo>
                <a:lnTo>
                  <a:pt x="30963" y="73770"/>
                </a:lnTo>
                <a:lnTo>
                  <a:pt x="35525" y="81922"/>
                </a:lnTo>
                <a:lnTo>
                  <a:pt x="40550" y="90334"/>
                </a:lnTo>
                <a:lnTo>
                  <a:pt x="51426" y="107617"/>
                </a:lnTo>
                <a:lnTo>
                  <a:pt x="56112" y="116393"/>
                </a:lnTo>
                <a:lnTo>
                  <a:pt x="60228" y="125220"/>
                </a:lnTo>
                <a:lnTo>
                  <a:pt x="63965" y="134082"/>
                </a:lnTo>
                <a:lnTo>
                  <a:pt x="69432" y="143958"/>
                </a:lnTo>
                <a:lnTo>
                  <a:pt x="76053" y="154512"/>
                </a:lnTo>
                <a:lnTo>
                  <a:pt x="83444" y="165515"/>
                </a:lnTo>
                <a:lnTo>
                  <a:pt x="89364" y="175828"/>
                </a:lnTo>
                <a:lnTo>
                  <a:pt x="94302" y="185679"/>
                </a:lnTo>
                <a:lnTo>
                  <a:pt x="98587" y="195224"/>
                </a:lnTo>
                <a:lnTo>
                  <a:pt x="103427" y="204563"/>
                </a:lnTo>
                <a:lnTo>
                  <a:pt x="108639" y="213767"/>
                </a:lnTo>
                <a:lnTo>
                  <a:pt x="114098" y="222878"/>
                </a:lnTo>
                <a:lnTo>
                  <a:pt x="125455" y="240940"/>
                </a:lnTo>
                <a:lnTo>
                  <a:pt x="131261" y="249923"/>
                </a:lnTo>
                <a:lnTo>
                  <a:pt x="136125" y="258889"/>
                </a:lnTo>
                <a:lnTo>
                  <a:pt x="140359" y="267843"/>
                </a:lnTo>
                <a:lnTo>
                  <a:pt x="144174" y="276789"/>
                </a:lnTo>
                <a:lnTo>
                  <a:pt x="148702" y="284737"/>
                </a:lnTo>
                <a:lnTo>
                  <a:pt x="153705" y="292020"/>
                </a:lnTo>
                <a:lnTo>
                  <a:pt x="159024" y="298860"/>
                </a:lnTo>
                <a:lnTo>
                  <a:pt x="163563" y="306396"/>
                </a:lnTo>
                <a:lnTo>
                  <a:pt x="167581" y="314397"/>
                </a:lnTo>
                <a:lnTo>
                  <a:pt x="174691" y="330232"/>
                </a:lnTo>
                <a:lnTo>
                  <a:pt x="181159" y="343885"/>
                </a:lnTo>
                <a:lnTo>
                  <a:pt x="187340" y="353921"/>
                </a:lnTo>
                <a:lnTo>
                  <a:pt x="193395" y="362681"/>
                </a:lnTo>
                <a:lnTo>
                  <a:pt x="199393" y="373189"/>
                </a:lnTo>
                <a:lnTo>
                  <a:pt x="202721" y="381828"/>
                </a:lnTo>
                <a:lnTo>
                  <a:pt x="205382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22"/>
          <p:cNvSpPr/>
          <p:nvPr/>
        </p:nvSpPr>
        <p:spPr>
          <a:xfrm>
            <a:off x="1607343" y="3438306"/>
            <a:ext cx="133946" cy="17484"/>
          </a:xfrm>
          <a:custGeom>
            <a:avLst/>
            <a:gdLst/>
            <a:ahLst/>
            <a:cxnLst/>
            <a:rect l="0" t="0" r="0" b="0"/>
            <a:pathLst>
              <a:path w="133946" h="17484">
                <a:moveTo>
                  <a:pt x="0" y="17483"/>
                </a:moveTo>
                <a:lnTo>
                  <a:pt x="4740" y="17483"/>
                </a:lnTo>
                <a:lnTo>
                  <a:pt x="7129" y="16490"/>
                </a:lnTo>
                <a:lnTo>
                  <a:pt x="9714" y="14837"/>
                </a:lnTo>
                <a:lnTo>
                  <a:pt x="16250" y="9794"/>
                </a:lnTo>
                <a:lnTo>
                  <a:pt x="17779" y="9380"/>
                </a:lnTo>
                <a:lnTo>
                  <a:pt x="19790" y="9104"/>
                </a:lnTo>
                <a:lnTo>
                  <a:pt x="22123" y="8920"/>
                </a:lnTo>
                <a:lnTo>
                  <a:pt x="24670" y="7806"/>
                </a:lnTo>
                <a:lnTo>
                  <a:pt x="27361" y="6070"/>
                </a:lnTo>
                <a:lnTo>
                  <a:pt x="30147" y="3921"/>
                </a:lnTo>
                <a:lnTo>
                  <a:pt x="33988" y="2489"/>
                </a:lnTo>
                <a:lnTo>
                  <a:pt x="38534" y="1534"/>
                </a:lnTo>
                <a:lnTo>
                  <a:pt x="43549" y="896"/>
                </a:lnTo>
                <a:lnTo>
                  <a:pt x="48876" y="472"/>
                </a:lnTo>
                <a:lnTo>
                  <a:pt x="54412" y="189"/>
                </a:lnTo>
                <a:lnTo>
                  <a:pt x="60087" y="0"/>
                </a:lnTo>
                <a:lnTo>
                  <a:pt x="65855" y="867"/>
                </a:lnTo>
                <a:lnTo>
                  <a:pt x="71684" y="2436"/>
                </a:lnTo>
                <a:lnTo>
                  <a:pt x="77555" y="4475"/>
                </a:lnTo>
                <a:lnTo>
                  <a:pt x="83453" y="6827"/>
                </a:lnTo>
                <a:lnTo>
                  <a:pt x="89370" y="9387"/>
                </a:lnTo>
                <a:lnTo>
                  <a:pt x="95299" y="12085"/>
                </a:lnTo>
                <a:lnTo>
                  <a:pt x="101235" y="13884"/>
                </a:lnTo>
                <a:lnTo>
                  <a:pt x="107177" y="15083"/>
                </a:lnTo>
                <a:lnTo>
                  <a:pt x="113124" y="15883"/>
                </a:lnTo>
                <a:lnTo>
                  <a:pt x="118080" y="16416"/>
                </a:lnTo>
                <a:lnTo>
                  <a:pt x="122376" y="16772"/>
                </a:lnTo>
                <a:lnTo>
                  <a:pt x="133945" y="174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23"/>
          <p:cNvSpPr/>
          <p:nvPr/>
        </p:nvSpPr>
        <p:spPr>
          <a:xfrm>
            <a:off x="1964577" y="3304139"/>
            <a:ext cx="205337" cy="285069"/>
          </a:xfrm>
          <a:custGeom>
            <a:avLst/>
            <a:gdLst/>
            <a:ahLst/>
            <a:cxnLst/>
            <a:rect l="0" t="0" r="0" b="0"/>
            <a:pathLst>
              <a:path w="205337" h="285069">
                <a:moveTo>
                  <a:pt x="160688" y="53423"/>
                </a:moveTo>
                <a:lnTo>
                  <a:pt x="160688" y="58164"/>
                </a:lnTo>
                <a:lnTo>
                  <a:pt x="161680" y="59560"/>
                </a:lnTo>
                <a:lnTo>
                  <a:pt x="163334" y="60491"/>
                </a:lnTo>
                <a:lnTo>
                  <a:pt x="165428" y="61111"/>
                </a:lnTo>
                <a:lnTo>
                  <a:pt x="165832" y="61526"/>
                </a:lnTo>
                <a:lnTo>
                  <a:pt x="165110" y="61801"/>
                </a:lnTo>
                <a:lnTo>
                  <a:pt x="163636" y="61985"/>
                </a:lnTo>
                <a:lnTo>
                  <a:pt x="162653" y="63100"/>
                </a:lnTo>
                <a:lnTo>
                  <a:pt x="161998" y="64835"/>
                </a:lnTo>
                <a:lnTo>
                  <a:pt x="160860" y="71425"/>
                </a:lnTo>
                <a:lnTo>
                  <a:pt x="160764" y="75646"/>
                </a:lnTo>
                <a:lnTo>
                  <a:pt x="161731" y="77168"/>
                </a:lnTo>
                <a:lnTo>
                  <a:pt x="163367" y="78182"/>
                </a:lnTo>
                <a:lnTo>
                  <a:pt x="165451" y="78859"/>
                </a:lnTo>
                <a:lnTo>
                  <a:pt x="166840" y="80302"/>
                </a:lnTo>
                <a:lnTo>
                  <a:pt x="167766" y="82257"/>
                </a:lnTo>
                <a:lnTo>
                  <a:pt x="168383" y="84551"/>
                </a:lnTo>
                <a:lnTo>
                  <a:pt x="169786" y="86081"/>
                </a:lnTo>
                <a:lnTo>
                  <a:pt x="171714" y="87102"/>
                </a:lnTo>
                <a:lnTo>
                  <a:pt x="173992" y="87782"/>
                </a:lnTo>
                <a:lnTo>
                  <a:pt x="175510" y="87243"/>
                </a:lnTo>
                <a:lnTo>
                  <a:pt x="176522" y="85892"/>
                </a:lnTo>
                <a:lnTo>
                  <a:pt x="178147" y="81334"/>
                </a:lnTo>
                <a:lnTo>
                  <a:pt x="178468" y="73305"/>
                </a:lnTo>
                <a:lnTo>
                  <a:pt x="178544" y="50409"/>
                </a:lnTo>
                <a:lnTo>
                  <a:pt x="177553" y="47445"/>
                </a:lnTo>
                <a:lnTo>
                  <a:pt x="173806" y="41506"/>
                </a:lnTo>
                <a:lnTo>
                  <a:pt x="168833" y="35559"/>
                </a:lnTo>
                <a:lnTo>
                  <a:pt x="163316" y="29609"/>
                </a:lnTo>
                <a:lnTo>
                  <a:pt x="151689" y="17704"/>
                </a:lnTo>
                <a:lnTo>
                  <a:pt x="139838" y="5798"/>
                </a:lnTo>
                <a:lnTo>
                  <a:pt x="135874" y="3814"/>
                </a:lnTo>
                <a:lnTo>
                  <a:pt x="131247" y="2490"/>
                </a:lnTo>
                <a:lnTo>
                  <a:pt x="126177" y="1609"/>
                </a:lnTo>
                <a:lnTo>
                  <a:pt x="120814" y="1021"/>
                </a:lnTo>
                <a:lnTo>
                  <a:pt x="115253" y="629"/>
                </a:lnTo>
                <a:lnTo>
                  <a:pt x="104776" y="193"/>
                </a:lnTo>
                <a:lnTo>
                  <a:pt x="96812" y="0"/>
                </a:lnTo>
                <a:lnTo>
                  <a:pt x="91315" y="941"/>
                </a:lnTo>
                <a:lnTo>
                  <a:pt x="84674" y="2560"/>
                </a:lnTo>
                <a:lnTo>
                  <a:pt x="77269" y="4631"/>
                </a:lnTo>
                <a:lnTo>
                  <a:pt x="70349" y="7005"/>
                </a:lnTo>
                <a:lnTo>
                  <a:pt x="63751" y="9579"/>
                </a:lnTo>
                <a:lnTo>
                  <a:pt x="57368" y="12288"/>
                </a:lnTo>
                <a:lnTo>
                  <a:pt x="44984" y="17943"/>
                </a:lnTo>
                <a:lnTo>
                  <a:pt x="38903" y="20840"/>
                </a:lnTo>
                <a:lnTo>
                  <a:pt x="33857" y="24756"/>
                </a:lnTo>
                <a:lnTo>
                  <a:pt x="29501" y="29350"/>
                </a:lnTo>
                <a:lnTo>
                  <a:pt x="25605" y="34398"/>
                </a:lnTo>
                <a:lnTo>
                  <a:pt x="22015" y="40740"/>
                </a:lnTo>
                <a:lnTo>
                  <a:pt x="18630" y="47944"/>
                </a:lnTo>
                <a:lnTo>
                  <a:pt x="15381" y="55723"/>
                </a:lnTo>
                <a:lnTo>
                  <a:pt x="12223" y="62894"/>
                </a:lnTo>
                <a:lnTo>
                  <a:pt x="6068" y="76153"/>
                </a:lnTo>
                <a:lnTo>
                  <a:pt x="4029" y="83460"/>
                </a:lnTo>
                <a:lnTo>
                  <a:pt x="2671" y="91307"/>
                </a:lnTo>
                <a:lnTo>
                  <a:pt x="1765" y="99515"/>
                </a:lnTo>
                <a:lnTo>
                  <a:pt x="1161" y="106971"/>
                </a:lnTo>
                <a:lnTo>
                  <a:pt x="758" y="113926"/>
                </a:lnTo>
                <a:lnTo>
                  <a:pt x="490" y="120548"/>
                </a:lnTo>
                <a:lnTo>
                  <a:pt x="192" y="135842"/>
                </a:lnTo>
                <a:lnTo>
                  <a:pt x="0" y="165174"/>
                </a:lnTo>
                <a:lnTo>
                  <a:pt x="977" y="171580"/>
                </a:lnTo>
                <a:lnTo>
                  <a:pt x="2620" y="177835"/>
                </a:lnTo>
                <a:lnTo>
                  <a:pt x="4708" y="183989"/>
                </a:lnTo>
                <a:lnTo>
                  <a:pt x="7091" y="190077"/>
                </a:lnTo>
                <a:lnTo>
                  <a:pt x="9673" y="196119"/>
                </a:lnTo>
                <a:lnTo>
                  <a:pt x="12386" y="202132"/>
                </a:lnTo>
                <a:lnTo>
                  <a:pt x="16179" y="208125"/>
                </a:lnTo>
                <a:lnTo>
                  <a:pt x="20693" y="214104"/>
                </a:lnTo>
                <a:lnTo>
                  <a:pt x="25686" y="220075"/>
                </a:lnTo>
                <a:lnTo>
                  <a:pt x="31991" y="226040"/>
                </a:lnTo>
                <a:lnTo>
                  <a:pt x="39171" y="232001"/>
                </a:lnTo>
                <a:lnTo>
                  <a:pt x="46935" y="237959"/>
                </a:lnTo>
                <a:lnTo>
                  <a:pt x="55086" y="242924"/>
                </a:lnTo>
                <a:lnTo>
                  <a:pt x="63498" y="247226"/>
                </a:lnTo>
                <a:lnTo>
                  <a:pt x="79789" y="254651"/>
                </a:lnTo>
                <a:lnTo>
                  <a:pt x="93644" y="261259"/>
                </a:lnTo>
                <a:lnTo>
                  <a:pt x="101109" y="264410"/>
                </a:lnTo>
                <a:lnTo>
                  <a:pt x="109062" y="267503"/>
                </a:lnTo>
                <a:lnTo>
                  <a:pt x="125837" y="273585"/>
                </a:lnTo>
                <a:lnTo>
                  <a:pt x="143214" y="279596"/>
                </a:lnTo>
                <a:lnTo>
                  <a:pt x="151023" y="281596"/>
                </a:lnTo>
                <a:lnTo>
                  <a:pt x="158213" y="282929"/>
                </a:lnTo>
                <a:lnTo>
                  <a:pt x="164991" y="283817"/>
                </a:lnTo>
                <a:lnTo>
                  <a:pt x="171494" y="284410"/>
                </a:lnTo>
                <a:lnTo>
                  <a:pt x="177814" y="284805"/>
                </a:lnTo>
                <a:lnTo>
                  <a:pt x="184011" y="285068"/>
                </a:lnTo>
                <a:lnTo>
                  <a:pt x="189135" y="284252"/>
                </a:lnTo>
                <a:lnTo>
                  <a:pt x="193543" y="282715"/>
                </a:lnTo>
                <a:lnTo>
                  <a:pt x="205336" y="2766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24"/>
          <p:cNvSpPr/>
          <p:nvPr/>
        </p:nvSpPr>
        <p:spPr>
          <a:xfrm>
            <a:off x="2375329" y="3295054"/>
            <a:ext cx="8898" cy="339329"/>
          </a:xfrm>
          <a:custGeom>
            <a:avLst/>
            <a:gdLst/>
            <a:ahLst/>
            <a:cxnLst/>
            <a:rect l="0" t="0" r="0" b="0"/>
            <a:pathLst>
              <a:path w="8898" h="339329">
                <a:moveTo>
                  <a:pt x="8897" y="0"/>
                </a:moveTo>
                <a:lnTo>
                  <a:pt x="8897" y="178599"/>
                </a:lnTo>
                <a:lnTo>
                  <a:pt x="7905" y="188519"/>
                </a:lnTo>
                <a:lnTo>
                  <a:pt x="6251" y="199101"/>
                </a:lnTo>
                <a:lnTo>
                  <a:pt x="4156" y="210125"/>
                </a:lnTo>
                <a:lnTo>
                  <a:pt x="2760" y="220451"/>
                </a:lnTo>
                <a:lnTo>
                  <a:pt x="1829" y="230311"/>
                </a:lnTo>
                <a:lnTo>
                  <a:pt x="1209" y="239861"/>
                </a:lnTo>
                <a:lnTo>
                  <a:pt x="519" y="255764"/>
                </a:lnTo>
                <a:lnTo>
                  <a:pt x="213" y="270438"/>
                </a:lnTo>
                <a:lnTo>
                  <a:pt x="0" y="308134"/>
                </a:lnTo>
                <a:lnTo>
                  <a:pt x="981" y="313571"/>
                </a:lnTo>
                <a:lnTo>
                  <a:pt x="2627" y="318188"/>
                </a:lnTo>
                <a:lnTo>
                  <a:pt x="4717" y="322258"/>
                </a:lnTo>
                <a:lnTo>
                  <a:pt x="6110" y="325964"/>
                </a:lnTo>
                <a:lnTo>
                  <a:pt x="7039" y="329427"/>
                </a:lnTo>
                <a:lnTo>
                  <a:pt x="8897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25"/>
          <p:cNvSpPr/>
          <p:nvPr/>
        </p:nvSpPr>
        <p:spPr>
          <a:xfrm>
            <a:off x="2366366" y="3241476"/>
            <a:ext cx="214314" cy="330400"/>
          </a:xfrm>
          <a:custGeom>
            <a:avLst/>
            <a:gdLst/>
            <a:ahLst/>
            <a:cxnLst/>
            <a:rect l="0" t="0" r="0" b="0"/>
            <a:pathLst>
              <a:path w="214314" h="330400">
                <a:moveTo>
                  <a:pt x="0" y="0"/>
                </a:moveTo>
                <a:lnTo>
                  <a:pt x="4741" y="4741"/>
                </a:lnTo>
                <a:lnTo>
                  <a:pt x="6137" y="7129"/>
                </a:lnTo>
                <a:lnTo>
                  <a:pt x="9095" y="16223"/>
                </a:lnTo>
                <a:lnTo>
                  <a:pt x="13303" y="25731"/>
                </a:lnTo>
                <a:lnTo>
                  <a:pt x="21250" y="42241"/>
                </a:lnTo>
                <a:lnTo>
                  <a:pt x="25081" y="48996"/>
                </a:lnTo>
                <a:lnTo>
                  <a:pt x="29619" y="56477"/>
                </a:lnTo>
                <a:lnTo>
                  <a:pt x="34629" y="64440"/>
                </a:lnTo>
                <a:lnTo>
                  <a:pt x="38961" y="71734"/>
                </a:lnTo>
                <a:lnTo>
                  <a:pt x="42841" y="78581"/>
                </a:lnTo>
                <a:lnTo>
                  <a:pt x="46421" y="85129"/>
                </a:lnTo>
                <a:lnTo>
                  <a:pt x="50791" y="92472"/>
                </a:lnTo>
                <a:lnTo>
                  <a:pt x="60939" y="108567"/>
                </a:lnTo>
                <a:lnTo>
                  <a:pt x="113146" y="187560"/>
                </a:lnTo>
                <a:lnTo>
                  <a:pt x="119087" y="195485"/>
                </a:lnTo>
                <a:lnTo>
                  <a:pt x="125033" y="202754"/>
                </a:lnTo>
                <a:lnTo>
                  <a:pt x="130980" y="209583"/>
                </a:lnTo>
                <a:lnTo>
                  <a:pt x="136930" y="217112"/>
                </a:lnTo>
                <a:lnTo>
                  <a:pt x="142880" y="225109"/>
                </a:lnTo>
                <a:lnTo>
                  <a:pt x="148832" y="233416"/>
                </a:lnTo>
                <a:lnTo>
                  <a:pt x="153792" y="240939"/>
                </a:lnTo>
                <a:lnTo>
                  <a:pt x="158090" y="247939"/>
                </a:lnTo>
                <a:lnTo>
                  <a:pt x="161948" y="254589"/>
                </a:lnTo>
                <a:lnTo>
                  <a:pt x="171527" y="269917"/>
                </a:lnTo>
                <a:lnTo>
                  <a:pt x="176859" y="278171"/>
                </a:lnTo>
                <a:lnTo>
                  <a:pt x="181406" y="285658"/>
                </a:lnTo>
                <a:lnTo>
                  <a:pt x="185430" y="292634"/>
                </a:lnTo>
                <a:lnTo>
                  <a:pt x="189104" y="299269"/>
                </a:lnTo>
                <a:lnTo>
                  <a:pt x="192546" y="304685"/>
                </a:lnTo>
                <a:lnTo>
                  <a:pt x="199017" y="313348"/>
                </a:lnTo>
                <a:lnTo>
                  <a:pt x="205199" y="320505"/>
                </a:lnTo>
                <a:lnTo>
                  <a:pt x="214313" y="3303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26"/>
          <p:cNvSpPr/>
          <p:nvPr/>
        </p:nvSpPr>
        <p:spPr>
          <a:xfrm>
            <a:off x="2357437" y="3420473"/>
            <a:ext cx="98227" cy="26387"/>
          </a:xfrm>
          <a:custGeom>
            <a:avLst/>
            <a:gdLst/>
            <a:ahLst/>
            <a:cxnLst/>
            <a:rect l="0" t="0" r="0" b="0"/>
            <a:pathLst>
              <a:path w="98227" h="26387">
                <a:moveTo>
                  <a:pt x="0" y="26386"/>
                </a:moveTo>
                <a:lnTo>
                  <a:pt x="4740" y="26386"/>
                </a:lnTo>
                <a:lnTo>
                  <a:pt x="6137" y="25394"/>
                </a:lnTo>
                <a:lnTo>
                  <a:pt x="7068" y="23740"/>
                </a:lnTo>
                <a:lnTo>
                  <a:pt x="7688" y="21645"/>
                </a:lnTo>
                <a:lnTo>
                  <a:pt x="9094" y="20249"/>
                </a:lnTo>
                <a:lnTo>
                  <a:pt x="11024" y="19318"/>
                </a:lnTo>
                <a:lnTo>
                  <a:pt x="13302" y="18698"/>
                </a:lnTo>
                <a:lnTo>
                  <a:pt x="15813" y="17292"/>
                </a:lnTo>
                <a:lnTo>
                  <a:pt x="18479" y="15363"/>
                </a:lnTo>
                <a:lnTo>
                  <a:pt x="21249" y="13084"/>
                </a:lnTo>
                <a:lnTo>
                  <a:pt x="24088" y="11565"/>
                </a:lnTo>
                <a:lnTo>
                  <a:pt x="26973" y="10552"/>
                </a:lnTo>
                <a:lnTo>
                  <a:pt x="29888" y="9877"/>
                </a:lnTo>
                <a:lnTo>
                  <a:pt x="32824" y="8435"/>
                </a:lnTo>
                <a:lnTo>
                  <a:pt x="35773" y="6481"/>
                </a:lnTo>
                <a:lnTo>
                  <a:pt x="38731" y="4186"/>
                </a:lnTo>
                <a:lnTo>
                  <a:pt x="42688" y="2657"/>
                </a:lnTo>
                <a:lnTo>
                  <a:pt x="47310" y="1637"/>
                </a:lnTo>
                <a:lnTo>
                  <a:pt x="52376" y="957"/>
                </a:lnTo>
                <a:lnTo>
                  <a:pt x="57738" y="503"/>
                </a:lnTo>
                <a:lnTo>
                  <a:pt x="63296" y="201"/>
                </a:lnTo>
                <a:lnTo>
                  <a:pt x="68986" y="0"/>
                </a:lnTo>
                <a:lnTo>
                  <a:pt x="74764" y="858"/>
                </a:lnTo>
                <a:lnTo>
                  <a:pt x="80601" y="2422"/>
                </a:lnTo>
                <a:lnTo>
                  <a:pt x="98226" y="85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27"/>
          <p:cNvSpPr/>
          <p:nvPr/>
        </p:nvSpPr>
        <p:spPr>
          <a:xfrm>
            <a:off x="2678906" y="3279015"/>
            <a:ext cx="214313" cy="292861"/>
          </a:xfrm>
          <a:custGeom>
            <a:avLst/>
            <a:gdLst/>
            <a:ahLst/>
            <a:cxnLst/>
            <a:rect l="0" t="0" r="0" b="0"/>
            <a:pathLst>
              <a:path w="214313" h="292861">
                <a:moveTo>
                  <a:pt x="0" y="16039"/>
                </a:moveTo>
                <a:lnTo>
                  <a:pt x="0" y="64229"/>
                </a:lnTo>
                <a:lnTo>
                  <a:pt x="992" y="70986"/>
                </a:lnTo>
                <a:lnTo>
                  <a:pt x="2645" y="77475"/>
                </a:lnTo>
                <a:lnTo>
                  <a:pt x="12428" y="106888"/>
                </a:lnTo>
                <a:lnTo>
                  <a:pt x="14239" y="114308"/>
                </a:lnTo>
                <a:lnTo>
                  <a:pt x="15445" y="121239"/>
                </a:lnTo>
                <a:lnTo>
                  <a:pt x="16250" y="127844"/>
                </a:lnTo>
                <a:lnTo>
                  <a:pt x="17778" y="135225"/>
                </a:lnTo>
                <a:lnTo>
                  <a:pt x="19789" y="143121"/>
                </a:lnTo>
                <a:lnTo>
                  <a:pt x="22123" y="151362"/>
                </a:lnTo>
                <a:lnTo>
                  <a:pt x="27361" y="168456"/>
                </a:lnTo>
                <a:lnTo>
                  <a:pt x="30147" y="177181"/>
                </a:lnTo>
                <a:lnTo>
                  <a:pt x="32996" y="184983"/>
                </a:lnTo>
                <a:lnTo>
                  <a:pt x="35888" y="192168"/>
                </a:lnTo>
                <a:lnTo>
                  <a:pt x="38808" y="198943"/>
                </a:lnTo>
                <a:lnTo>
                  <a:pt x="44698" y="211762"/>
                </a:lnTo>
                <a:lnTo>
                  <a:pt x="47658" y="217959"/>
                </a:lnTo>
                <a:lnTo>
                  <a:pt x="50623" y="225066"/>
                </a:lnTo>
                <a:lnTo>
                  <a:pt x="53592" y="232781"/>
                </a:lnTo>
                <a:lnTo>
                  <a:pt x="56564" y="240901"/>
                </a:lnTo>
                <a:lnTo>
                  <a:pt x="59537" y="247306"/>
                </a:lnTo>
                <a:lnTo>
                  <a:pt x="62512" y="252569"/>
                </a:lnTo>
                <a:lnTo>
                  <a:pt x="68462" y="261062"/>
                </a:lnTo>
                <a:lnTo>
                  <a:pt x="74415" y="268144"/>
                </a:lnTo>
                <a:lnTo>
                  <a:pt x="78383" y="270429"/>
                </a:lnTo>
                <a:lnTo>
                  <a:pt x="83013" y="271953"/>
                </a:lnTo>
                <a:lnTo>
                  <a:pt x="88084" y="272968"/>
                </a:lnTo>
                <a:lnTo>
                  <a:pt x="92457" y="273646"/>
                </a:lnTo>
                <a:lnTo>
                  <a:pt x="96364" y="274097"/>
                </a:lnTo>
                <a:lnTo>
                  <a:pt x="99961" y="274398"/>
                </a:lnTo>
                <a:lnTo>
                  <a:pt x="106604" y="274733"/>
                </a:lnTo>
                <a:lnTo>
                  <a:pt x="109765" y="274822"/>
                </a:lnTo>
                <a:lnTo>
                  <a:pt x="112864" y="273889"/>
                </a:lnTo>
                <a:lnTo>
                  <a:pt x="118953" y="270207"/>
                </a:lnTo>
                <a:lnTo>
                  <a:pt x="124967" y="265263"/>
                </a:lnTo>
                <a:lnTo>
                  <a:pt x="130947" y="259758"/>
                </a:lnTo>
                <a:lnTo>
                  <a:pt x="136912" y="254005"/>
                </a:lnTo>
                <a:lnTo>
                  <a:pt x="142870" y="245495"/>
                </a:lnTo>
                <a:lnTo>
                  <a:pt x="145848" y="240447"/>
                </a:lnTo>
                <a:lnTo>
                  <a:pt x="148826" y="235098"/>
                </a:lnTo>
                <a:lnTo>
                  <a:pt x="154780" y="223862"/>
                </a:lnTo>
                <a:lnTo>
                  <a:pt x="156764" y="217096"/>
                </a:lnTo>
                <a:lnTo>
                  <a:pt x="158088" y="209608"/>
                </a:lnTo>
                <a:lnTo>
                  <a:pt x="158970" y="201640"/>
                </a:lnTo>
                <a:lnTo>
                  <a:pt x="160550" y="194343"/>
                </a:lnTo>
                <a:lnTo>
                  <a:pt x="162596" y="187495"/>
                </a:lnTo>
                <a:lnTo>
                  <a:pt x="164952" y="180945"/>
                </a:lnTo>
                <a:lnTo>
                  <a:pt x="166522" y="173601"/>
                </a:lnTo>
                <a:lnTo>
                  <a:pt x="167570" y="165729"/>
                </a:lnTo>
                <a:lnTo>
                  <a:pt x="168267" y="157504"/>
                </a:lnTo>
                <a:lnTo>
                  <a:pt x="168733" y="149044"/>
                </a:lnTo>
                <a:lnTo>
                  <a:pt x="169250" y="131707"/>
                </a:lnTo>
                <a:lnTo>
                  <a:pt x="169541" y="105212"/>
                </a:lnTo>
                <a:lnTo>
                  <a:pt x="168590" y="97316"/>
                </a:lnTo>
                <a:lnTo>
                  <a:pt x="166963" y="90067"/>
                </a:lnTo>
                <a:lnTo>
                  <a:pt x="164887" y="83251"/>
                </a:lnTo>
                <a:lnTo>
                  <a:pt x="163502" y="75730"/>
                </a:lnTo>
                <a:lnTo>
                  <a:pt x="162580" y="67739"/>
                </a:lnTo>
                <a:lnTo>
                  <a:pt x="161965" y="59435"/>
                </a:lnTo>
                <a:lnTo>
                  <a:pt x="161554" y="51916"/>
                </a:lnTo>
                <a:lnTo>
                  <a:pt x="161098" y="38268"/>
                </a:lnTo>
                <a:lnTo>
                  <a:pt x="159985" y="32843"/>
                </a:lnTo>
                <a:lnTo>
                  <a:pt x="156101" y="24169"/>
                </a:lnTo>
                <a:lnTo>
                  <a:pt x="155661" y="20467"/>
                </a:lnTo>
                <a:lnTo>
                  <a:pt x="156360" y="17007"/>
                </a:lnTo>
                <a:lnTo>
                  <a:pt x="157818" y="13708"/>
                </a:lnTo>
                <a:lnTo>
                  <a:pt x="157797" y="10516"/>
                </a:lnTo>
                <a:lnTo>
                  <a:pt x="156792" y="7396"/>
                </a:lnTo>
                <a:lnTo>
                  <a:pt x="152789" y="0"/>
                </a:lnTo>
                <a:lnTo>
                  <a:pt x="152461" y="385"/>
                </a:lnTo>
                <a:lnTo>
                  <a:pt x="151934" y="8133"/>
                </a:lnTo>
                <a:lnTo>
                  <a:pt x="151830" y="23958"/>
                </a:lnTo>
                <a:lnTo>
                  <a:pt x="151807" y="62624"/>
                </a:lnTo>
                <a:lnTo>
                  <a:pt x="152798" y="71901"/>
                </a:lnTo>
                <a:lnTo>
                  <a:pt x="154451" y="82054"/>
                </a:lnTo>
                <a:lnTo>
                  <a:pt x="156545" y="92791"/>
                </a:lnTo>
                <a:lnTo>
                  <a:pt x="161518" y="115304"/>
                </a:lnTo>
                <a:lnTo>
                  <a:pt x="164233" y="126865"/>
                </a:lnTo>
                <a:lnTo>
                  <a:pt x="167036" y="137548"/>
                </a:lnTo>
                <a:lnTo>
                  <a:pt x="169896" y="147646"/>
                </a:lnTo>
                <a:lnTo>
                  <a:pt x="175720" y="166805"/>
                </a:lnTo>
                <a:lnTo>
                  <a:pt x="181616" y="185242"/>
                </a:lnTo>
                <a:lnTo>
                  <a:pt x="184577" y="195317"/>
                </a:lnTo>
                <a:lnTo>
                  <a:pt x="193485" y="227468"/>
                </a:lnTo>
                <a:lnTo>
                  <a:pt x="199433" y="246929"/>
                </a:lnTo>
                <a:lnTo>
                  <a:pt x="214312" y="292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28"/>
          <p:cNvSpPr/>
          <p:nvPr/>
        </p:nvSpPr>
        <p:spPr>
          <a:xfrm>
            <a:off x="3046919" y="3277606"/>
            <a:ext cx="292783" cy="285340"/>
          </a:xfrm>
          <a:custGeom>
            <a:avLst/>
            <a:gdLst/>
            <a:ahLst/>
            <a:cxnLst/>
            <a:rect l="0" t="0" r="0" b="0"/>
            <a:pathLst>
              <a:path w="292783" h="285340">
                <a:moveTo>
                  <a:pt x="292782" y="62097"/>
                </a:moveTo>
                <a:lnTo>
                  <a:pt x="292782" y="53535"/>
                </a:lnTo>
                <a:lnTo>
                  <a:pt x="285093" y="53199"/>
                </a:lnTo>
                <a:lnTo>
                  <a:pt x="284679" y="52196"/>
                </a:lnTo>
                <a:lnTo>
                  <a:pt x="284220" y="48436"/>
                </a:lnTo>
                <a:lnTo>
                  <a:pt x="283105" y="46045"/>
                </a:lnTo>
                <a:lnTo>
                  <a:pt x="276796" y="37937"/>
                </a:lnTo>
                <a:lnTo>
                  <a:pt x="271455" y="32177"/>
                </a:lnTo>
                <a:lnTo>
                  <a:pt x="268642" y="30244"/>
                </a:lnTo>
                <a:lnTo>
                  <a:pt x="259943" y="26531"/>
                </a:lnTo>
                <a:lnTo>
                  <a:pt x="254043" y="22147"/>
                </a:lnTo>
                <a:lnTo>
                  <a:pt x="245468" y="16890"/>
                </a:lnTo>
                <a:lnTo>
                  <a:pt x="240403" y="14100"/>
                </a:lnTo>
                <a:lnTo>
                  <a:pt x="235043" y="12239"/>
                </a:lnTo>
                <a:lnTo>
                  <a:pt x="229484" y="10999"/>
                </a:lnTo>
                <a:lnTo>
                  <a:pt x="223794" y="10172"/>
                </a:lnTo>
                <a:lnTo>
                  <a:pt x="217025" y="8629"/>
                </a:lnTo>
                <a:lnTo>
                  <a:pt x="209535" y="6608"/>
                </a:lnTo>
                <a:lnTo>
                  <a:pt x="201565" y="4268"/>
                </a:lnTo>
                <a:lnTo>
                  <a:pt x="194268" y="2708"/>
                </a:lnTo>
                <a:lnTo>
                  <a:pt x="187418" y="1669"/>
                </a:lnTo>
                <a:lnTo>
                  <a:pt x="180868" y="975"/>
                </a:lnTo>
                <a:lnTo>
                  <a:pt x="173524" y="513"/>
                </a:lnTo>
                <a:lnTo>
                  <a:pt x="165651" y="205"/>
                </a:lnTo>
                <a:lnTo>
                  <a:pt x="157427" y="0"/>
                </a:lnTo>
                <a:lnTo>
                  <a:pt x="148967" y="855"/>
                </a:lnTo>
                <a:lnTo>
                  <a:pt x="140350" y="2417"/>
                </a:lnTo>
                <a:lnTo>
                  <a:pt x="131630" y="4451"/>
                </a:lnTo>
                <a:lnTo>
                  <a:pt x="122839" y="6799"/>
                </a:lnTo>
                <a:lnTo>
                  <a:pt x="105134" y="12054"/>
                </a:lnTo>
                <a:lnTo>
                  <a:pt x="97238" y="14844"/>
                </a:lnTo>
                <a:lnTo>
                  <a:pt x="89990" y="17697"/>
                </a:lnTo>
                <a:lnTo>
                  <a:pt x="83173" y="20590"/>
                </a:lnTo>
                <a:lnTo>
                  <a:pt x="75652" y="24504"/>
                </a:lnTo>
                <a:lnTo>
                  <a:pt x="67662" y="29097"/>
                </a:lnTo>
                <a:lnTo>
                  <a:pt x="59358" y="34144"/>
                </a:lnTo>
                <a:lnTo>
                  <a:pt x="52830" y="39493"/>
                </a:lnTo>
                <a:lnTo>
                  <a:pt x="47486" y="45043"/>
                </a:lnTo>
                <a:lnTo>
                  <a:pt x="42931" y="50728"/>
                </a:lnTo>
                <a:lnTo>
                  <a:pt x="37910" y="56502"/>
                </a:lnTo>
                <a:lnTo>
                  <a:pt x="32578" y="62335"/>
                </a:lnTo>
                <a:lnTo>
                  <a:pt x="27039" y="68209"/>
                </a:lnTo>
                <a:lnTo>
                  <a:pt x="22355" y="74109"/>
                </a:lnTo>
                <a:lnTo>
                  <a:pt x="18239" y="80027"/>
                </a:lnTo>
                <a:lnTo>
                  <a:pt x="14504" y="85956"/>
                </a:lnTo>
                <a:lnTo>
                  <a:pt x="11021" y="91894"/>
                </a:lnTo>
                <a:lnTo>
                  <a:pt x="7707" y="97837"/>
                </a:lnTo>
                <a:lnTo>
                  <a:pt x="4505" y="103782"/>
                </a:lnTo>
                <a:lnTo>
                  <a:pt x="2371" y="109731"/>
                </a:lnTo>
                <a:lnTo>
                  <a:pt x="948" y="115681"/>
                </a:lnTo>
                <a:lnTo>
                  <a:pt x="0" y="121632"/>
                </a:lnTo>
                <a:lnTo>
                  <a:pt x="359" y="127584"/>
                </a:lnTo>
                <a:lnTo>
                  <a:pt x="1592" y="133536"/>
                </a:lnTo>
                <a:lnTo>
                  <a:pt x="5606" y="146434"/>
                </a:lnTo>
                <a:lnTo>
                  <a:pt x="10698" y="162087"/>
                </a:lnTo>
                <a:lnTo>
                  <a:pt x="13444" y="169437"/>
                </a:lnTo>
                <a:lnTo>
                  <a:pt x="16268" y="176321"/>
                </a:lnTo>
                <a:lnTo>
                  <a:pt x="19142" y="182895"/>
                </a:lnTo>
                <a:lnTo>
                  <a:pt x="23043" y="189261"/>
                </a:lnTo>
                <a:lnTo>
                  <a:pt x="27628" y="195490"/>
                </a:lnTo>
                <a:lnTo>
                  <a:pt x="32669" y="201628"/>
                </a:lnTo>
                <a:lnTo>
                  <a:pt x="39006" y="207703"/>
                </a:lnTo>
                <a:lnTo>
                  <a:pt x="46207" y="213738"/>
                </a:lnTo>
                <a:lnTo>
                  <a:pt x="53985" y="219745"/>
                </a:lnTo>
                <a:lnTo>
                  <a:pt x="61154" y="225735"/>
                </a:lnTo>
                <a:lnTo>
                  <a:pt x="67918" y="231712"/>
                </a:lnTo>
                <a:lnTo>
                  <a:pt x="74412" y="237682"/>
                </a:lnTo>
                <a:lnTo>
                  <a:pt x="81718" y="242653"/>
                </a:lnTo>
                <a:lnTo>
                  <a:pt x="89564" y="246960"/>
                </a:lnTo>
                <a:lnTo>
                  <a:pt x="97772" y="250823"/>
                </a:lnTo>
                <a:lnTo>
                  <a:pt x="106221" y="254391"/>
                </a:lnTo>
                <a:lnTo>
                  <a:pt x="114830" y="257762"/>
                </a:lnTo>
                <a:lnTo>
                  <a:pt x="132333" y="264153"/>
                </a:lnTo>
                <a:lnTo>
                  <a:pt x="176734" y="279340"/>
                </a:lnTo>
                <a:lnTo>
                  <a:pt x="185651" y="281339"/>
                </a:lnTo>
                <a:lnTo>
                  <a:pt x="194572" y="282673"/>
                </a:lnTo>
                <a:lnTo>
                  <a:pt x="203496" y="283561"/>
                </a:lnTo>
                <a:lnTo>
                  <a:pt x="212422" y="284154"/>
                </a:lnTo>
                <a:lnTo>
                  <a:pt x="221349" y="284549"/>
                </a:lnTo>
                <a:lnTo>
                  <a:pt x="245489" y="285105"/>
                </a:lnTo>
                <a:lnTo>
                  <a:pt x="274922" y="2853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29"/>
          <p:cNvSpPr/>
          <p:nvPr/>
        </p:nvSpPr>
        <p:spPr>
          <a:xfrm>
            <a:off x="3411585" y="3223617"/>
            <a:ext cx="222797" cy="319940"/>
          </a:xfrm>
          <a:custGeom>
            <a:avLst/>
            <a:gdLst/>
            <a:ahLst/>
            <a:cxnLst/>
            <a:rect l="0" t="0" r="0" b="0"/>
            <a:pathLst>
              <a:path w="222797" h="319940">
                <a:moveTo>
                  <a:pt x="169218" y="0"/>
                </a:moveTo>
                <a:lnTo>
                  <a:pt x="153841" y="0"/>
                </a:lnTo>
                <a:lnTo>
                  <a:pt x="149816" y="2645"/>
                </a:lnTo>
                <a:lnTo>
                  <a:pt x="147353" y="4740"/>
                </a:lnTo>
                <a:lnTo>
                  <a:pt x="143728" y="6137"/>
                </a:lnTo>
                <a:lnTo>
                  <a:pt x="139326" y="7068"/>
                </a:lnTo>
                <a:lnTo>
                  <a:pt x="134407" y="7688"/>
                </a:lnTo>
                <a:lnTo>
                  <a:pt x="129144" y="9094"/>
                </a:lnTo>
                <a:lnTo>
                  <a:pt x="123650" y="11023"/>
                </a:lnTo>
                <a:lnTo>
                  <a:pt x="118004" y="13302"/>
                </a:lnTo>
                <a:lnTo>
                  <a:pt x="112255" y="16806"/>
                </a:lnTo>
                <a:lnTo>
                  <a:pt x="106438" y="21125"/>
                </a:lnTo>
                <a:lnTo>
                  <a:pt x="100575" y="25990"/>
                </a:lnTo>
                <a:lnTo>
                  <a:pt x="94683" y="30225"/>
                </a:lnTo>
                <a:lnTo>
                  <a:pt x="88770" y="34041"/>
                </a:lnTo>
                <a:lnTo>
                  <a:pt x="82843" y="37576"/>
                </a:lnTo>
                <a:lnTo>
                  <a:pt x="76909" y="41918"/>
                </a:lnTo>
                <a:lnTo>
                  <a:pt x="70967" y="46796"/>
                </a:lnTo>
                <a:lnTo>
                  <a:pt x="65022" y="52034"/>
                </a:lnTo>
                <a:lnTo>
                  <a:pt x="60067" y="57509"/>
                </a:lnTo>
                <a:lnTo>
                  <a:pt x="55771" y="63144"/>
                </a:lnTo>
                <a:lnTo>
                  <a:pt x="51914" y="68885"/>
                </a:lnTo>
                <a:lnTo>
                  <a:pt x="48351" y="74697"/>
                </a:lnTo>
                <a:lnTo>
                  <a:pt x="44984" y="80556"/>
                </a:lnTo>
                <a:lnTo>
                  <a:pt x="41747" y="86446"/>
                </a:lnTo>
                <a:lnTo>
                  <a:pt x="38597" y="93349"/>
                </a:lnTo>
                <a:lnTo>
                  <a:pt x="35504" y="100928"/>
                </a:lnTo>
                <a:lnTo>
                  <a:pt x="32450" y="108957"/>
                </a:lnTo>
                <a:lnTo>
                  <a:pt x="28430" y="116294"/>
                </a:lnTo>
                <a:lnTo>
                  <a:pt x="23766" y="123170"/>
                </a:lnTo>
                <a:lnTo>
                  <a:pt x="18672" y="129738"/>
                </a:lnTo>
                <a:lnTo>
                  <a:pt x="15275" y="137094"/>
                </a:lnTo>
                <a:lnTo>
                  <a:pt x="13011" y="144973"/>
                </a:lnTo>
                <a:lnTo>
                  <a:pt x="11502" y="153204"/>
                </a:lnTo>
                <a:lnTo>
                  <a:pt x="9504" y="160675"/>
                </a:lnTo>
                <a:lnTo>
                  <a:pt x="7179" y="167640"/>
                </a:lnTo>
                <a:lnTo>
                  <a:pt x="4637" y="174268"/>
                </a:lnTo>
                <a:lnTo>
                  <a:pt x="2943" y="181663"/>
                </a:lnTo>
                <a:lnTo>
                  <a:pt x="1813" y="189569"/>
                </a:lnTo>
                <a:lnTo>
                  <a:pt x="1060" y="197817"/>
                </a:lnTo>
                <a:lnTo>
                  <a:pt x="558" y="206292"/>
                </a:lnTo>
                <a:lnTo>
                  <a:pt x="0" y="223646"/>
                </a:lnTo>
                <a:lnTo>
                  <a:pt x="843" y="231449"/>
                </a:lnTo>
                <a:lnTo>
                  <a:pt x="2398" y="238635"/>
                </a:lnTo>
                <a:lnTo>
                  <a:pt x="4427" y="245410"/>
                </a:lnTo>
                <a:lnTo>
                  <a:pt x="5779" y="252903"/>
                </a:lnTo>
                <a:lnTo>
                  <a:pt x="6680" y="260876"/>
                </a:lnTo>
                <a:lnTo>
                  <a:pt x="7281" y="269167"/>
                </a:lnTo>
                <a:lnTo>
                  <a:pt x="8674" y="275687"/>
                </a:lnTo>
                <a:lnTo>
                  <a:pt x="12867" y="285576"/>
                </a:lnTo>
                <a:lnTo>
                  <a:pt x="16367" y="290596"/>
                </a:lnTo>
                <a:lnTo>
                  <a:pt x="20684" y="295925"/>
                </a:lnTo>
                <a:lnTo>
                  <a:pt x="25547" y="301463"/>
                </a:lnTo>
                <a:lnTo>
                  <a:pt x="29781" y="305155"/>
                </a:lnTo>
                <a:lnTo>
                  <a:pt x="33596" y="307616"/>
                </a:lnTo>
                <a:lnTo>
                  <a:pt x="40481" y="311343"/>
                </a:lnTo>
                <a:lnTo>
                  <a:pt x="46847" y="316307"/>
                </a:lnTo>
                <a:lnTo>
                  <a:pt x="49935" y="318028"/>
                </a:lnTo>
                <a:lnTo>
                  <a:pt x="56010" y="319939"/>
                </a:lnTo>
                <a:lnTo>
                  <a:pt x="60012" y="319457"/>
                </a:lnTo>
                <a:lnTo>
                  <a:pt x="64664" y="318143"/>
                </a:lnTo>
                <a:lnTo>
                  <a:pt x="69750" y="316275"/>
                </a:lnTo>
                <a:lnTo>
                  <a:pt x="74132" y="314037"/>
                </a:lnTo>
                <a:lnTo>
                  <a:pt x="78046" y="311553"/>
                </a:lnTo>
                <a:lnTo>
                  <a:pt x="81647" y="308905"/>
                </a:lnTo>
                <a:lnTo>
                  <a:pt x="88295" y="303317"/>
                </a:lnTo>
                <a:lnTo>
                  <a:pt x="91457" y="300438"/>
                </a:lnTo>
                <a:lnTo>
                  <a:pt x="100262" y="291947"/>
                </a:lnTo>
                <a:lnTo>
                  <a:pt x="122083" y="270327"/>
                </a:lnTo>
                <a:lnTo>
                  <a:pt x="126881" y="264554"/>
                </a:lnTo>
                <a:lnTo>
                  <a:pt x="131072" y="258721"/>
                </a:lnTo>
                <a:lnTo>
                  <a:pt x="134857" y="252847"/>
                </a:lnTo>
                <a:lnTo>
                  <a:pt x="141709" y="243676"/>
                </a:lnTo>
                <a:lnTo>
                  <a:pt x="144926" y="239841"/>
                </a:lnTo>
                <a:lnTo>
                  <a:pt x="149055" y="234308"/>
                </a:lnTo>
                <a:lnTo>
                  <a:pt x="158933" y="220223"/>
                </a:lnTo>
                <a:lnTo>
                  <a:pt x="162361" y="214284"/>
                </a:lnTo>
                <a:lnTo>
                  <a:pt x="166171" y="205039"/>
                </a:lnTo>
                <a:lnTo>
                  <a:pt x="168179" y="200193"/>
                </a:lnTo>
                <a:lnTo>
                  <a:pt x="170509" y="194977"/>
                </a:lnTo>
                <a:lnTo>
                  <a:pt x="175745" y="183891"/>
                </a:lnTo>
                <a:lnTo>
                  <a:pt x="181379" y="172349"/>
                </a:lnTo>
                <a:lnTo>
                  <a:pt x="184545" y="163251"/>
                </a:lnTo>
                <a:lnTo>
                  <a:pt x="185388" y="159435"/>
                </a:lnTo>
                <a:lnTo>
                  <a:pt x="184960" y="155899"/>
                </a:lnTo>
                <a:lnTo>
                  <a:pt x="183681" y="152550"/>
                </a:lnTo>
                <a:lnTo>
                  <a:pt x="179241" y="144786"/>
                </a:lnTo>
                <a:lnTo>
                  <a:pt x="173731" y="138701"/>
                </a:lnTo>
                <a:lnTo>
                  <a:pt x="171234" y="137115"/>
                </a:lnTo>
                <a:lnTo>
                  <a:pt x="165815" y="135354"/>
                </a:lnTo>
                <a:lnTo>
                  <a:pt x="160099" y="131925"/>
                </a:lnTo>
                <a:lnTo>
                  <a:pt x="157185" y="129622"/>
                </a:lnTo>
                <a:lnTo>
                  <a:pt x="154251" y="128087"/>
                </a:lnTo>
                <a:lnTo>
                  <a:pt x="148344" y="126380"/>
                </a:lnTo>
                <a:lnTo>
                  <a:pt x="144388" y="125925"/>
                </a:lnTo>
                <a:lnTo>
                  <a:pt x="139766" y="125622"/>
                </a:lnTo>
                <a:lnTo>
                  <a:pt x="130331" y="125285"/>
                </a:lnTo>
                <a:lnTo>
                  <a:pt x="122831" y="125135"/>
                </a:lnTo>
                <a:lnTo>
                  <a:pt x="118449" y="126087"/>
                </a:lnTo>
                <a:lnTo>
                  <a:pt x="113544" y="127714"/>
                </a:lnTo>
                <a:lnTo>
                  <a:pt x="108290" y="129791"/>
                </a:lnTo>
                <a:lnTo>
                  <a:pt x="103794" y="131176"/>
                </a:lnTo>
                <a:lnTo>
                  <a:pt x="99805" y="132099"/>
                </a:lnTo>
                <a:lnTo>
                  <a:pt x="96154" y="132714"/>
                </a:lnTo>
                <a:lnTo>
                  <a:pt x="89451" y="133398"/>
                </a:lnTo>
                <a:lnTo>
                  <a:pt x="79970" y="133942"/>
                </a:lnTo>
                <a:lnTo>
                  <a:pt x="84676" y="129203"/>
                </a:lnTo>
                <a:lnTo>
                  <a:pt x="87059" y="127808"/>
                </a:lnTo>
                <a:lnTo>
                  <a:pt x="92354" y="126256"/>
                </a:lnTo>
                <a:lnTo>
                  <a:pt x="96147" y="125843"/>
                </a:lnTo>
                <a:lnTo>
                  <a:pt x="100660" y="125567"/>
                </a:lnTo>
                <a:lnTo>
                  <a:pt x="105653" y="125383"/>
                </a:lnTo>
                <a:lnTo>
                  <a:pt x="110967" y="124268"/>
                </a:lnTo>
                <a:lnTo>
                  <a:pt x="116493" y="122533"/>
                </a:lnTo>
                <a:lnTo>
                  <a:pt x="122162" y="120383"/>
                </a:lnTo>
                <a:lnTo>
                  <a:pt x="127925" y="118951"/>
                </a:lnTo>
                <a:lnTo>
                  <a:pt x="133752" y="117996"/>
                </a:lnTo>
                <a:lnTo>
                  <a:pt x="139621" y="117359"/>
                </a:lnTo>
                <a:lnTo>
                  <a:pt x="146510" y="116934"/>
                </a:lnTo>
                <a:lnTo>
                  <a:pt x="162102" y="116463"/>
                </a:lnTo>
                <a:lnTo>
                  <a:pt x="195462" y="116135"/>
                </a:lnTo>
                <a:lnTo>
                  <a:pt x="222796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30"/>
          <p:cNvSpPr/>
          <p:nvPr/>
        </p:nvSpPr>
        <p:spPr>
          <a:xfrm>
            <a:off x="3715163" y="3205757"/>
            <a:ext cx="249617" cy="311971"/>
          </a:xfrm>
          <a:custGeom>
            <a:avLst/>
            <a:gdLst/>
            <a:ahLst/>
            <a:cxnLst/>
            <a:rect l="0" t="0" r="0" b="0"/>
            <a:pathLst>
              <a:path w="249617" h="311971">
                <a:moveTo>
                  <a:pt x="213897" y="0"/>
                </a:moveTo>
                <a:lnTo>
                  <a:pt x="209157" y="4741"/>
                </a:lnTo>
                <a:lnTo>
                  <a:pt x="206768" y="6137"/>
                </a:lnTo>
                <a:lnTo>
                  <a:pt x="201469" y="7689"/>
                </a:lnTo>
                <a:lnTo>
                  <a:pt x="195806" y="8378"/>
                </a:lnTo>
                <a:lnTo>
                  <a:pt x="189981" y="8685"/>
                </a:lnTo>
                <a:lnTo>
                  <a:pt x="184086" y="8821"/>
                </a:lnTo>
                <a:lnTo>
                  <a:pt x="179140" y="9850"/>
                </a:lnTo>
                <a:lnTo>
                  <a:pt x="172867" y="11528"/>
                </a:lnTo>
                <a:lnTo>
                  <a:pt x="165707" y="13638"/>
                </a:lnTo>
                <a:lnTo>
                  <a:pt x="158950" y="16038"/>
                </a:lnTo>
                <a:lnTo>
                  <a:pt x="152461" y="18629"/>
                </a:lnTo>
                <a:lnTo>
                  <a:pt x="146151" y="21349"/>
                </a:lnTo>
                <a:lnTo>
                  <a:pt x="133847" y="27017"/>
                </a:lnTo>
                <a:lnTo>
                  <a:pt x="127789" y="29918"/>
                </a:lnTo>
                <a:lnTo>
                  <a:pt x="121765" y="33836"/>
                </a:lnTo>
                <a:lnTo>
                  <a:pt x="115765" y="38432"/>
                </a:lnTo>
                <a:lnTo>
                  <a:pt x="109781" y="43481"/>
                </a:lnTo>
                <a:lnTo>
                  <a:pt x="103806" y="48831"/>
                </a:lnTo>
                <a:lnTo>
                  <a:pt x="91877" y="60068"/>
                </a:lnTo>
                <a:lnTo>
                  <a:pt x="84925" y="65842"/>
                </a:lnTo>
                <a:lnTo>
                  <a:pt x="77314" y="71676"/>
                </a:lnTo>
                <a:lnTo>
                  <a:pt x="69264" y="77550"/>
                </a:lnTo>
                <a:lnTo>
                  <a:pt x="61913" y="83450"/>
                </a:lnTo>
                <a:lnTo>
                  <a:pt x="55027" y="89368"/>
                </a:lnTo>
                <a:lnTo>
                  <a:pt x="48452" y="95297"/>
                </a:lnTo>
                <a:lnTo>
                  <a:pt x="43077" y="101235"/>
                </a:lnTo>
                <a:lnTo>
                  <a:pt x="38502" y="107177"/>
                </a:lnTo>
                <a:lnTo>
                  <a:pt x="34459" y="113123"/>
                </a:lnTo>
                <a:lnTo>
                  <a:pt x="30772" y="120065"/>
                </a:lnTo>
                <a:lnTo>
                  <a:pt x="27321" y="127668"/>
                </a:lnTo>
                <a:lnTo>
                  <a:pt x="24029" y="135714"/>
                </a:lnTo>
                <a:lnTo>
                  <a:pt x="20842" y="143062"/>
                </a:lnTo>
                <a:lnTo>
                  <a:pt x="14655" y="156518"/>
                </a:lnTo>
                <a:lnTo>
                  <a:pt x="12608" y="163877"/>
                </a:lnTo>
                <a:lnTo>
                  <a:pt x="11243" y="171759"/>
                </a:lnTo>
                <a:lnTo>
                  <a:pt x="10334" y="179990"/>
                </a:lnTo>
                <a:lnTo>
                  <a:pt x="8735" y="187463"/>
                </a:lnTo>
                <a:lnTo>
                  <a:pt x="6677" y="194428"/>
                </a:lnTo>
                <a:lnTo>
                  <a:pt x="4313" y="201057"/>
                </a:lnTo>
                <a:lnTo>
                  <a:pt x="2737" y="208452"/>
                </a:lnTo>
                <a:lnTo>
                  <a:pt x="1686" y="216358"/>
                </a:lnTo>
                <a:lnTo>
                  <a:pt x="986" y="224606"/>
                </a:lnTo>
                <a:lnTo>
                  <a:pt x="519" y="232089"/>
                </a:lnTo>
                <a:lnTo>
                  <a:pt x="0" y="245695"/>
                </a:lnTo>
                <a:lnTo>
                  <a:pt x="853" y="252102"/>
                </a:lnTo>
                <a:lnTo>
                  <a:pt x="2415" y="258357"/>
                </a:lnTo>
                <a:lnTo>
                  <a:pt x="4448" y="264511"/>
                </a:lnTo>
                <a:lnTo>
                  <a:pt x="6795" y="270599"/>
                </a:lnTo>
                <a:lnTo>
                  <a:pt x="9353" y="276642"/>
                </a:lnTo>
                <a:lnTo>
                  <a:pt x="12050" y="282654"/>
                </a:lnTo>
                <a:lnTo>
                  <a:pt x="17692" y="291981"/>
                </a:lnTo>
                <a:lnTo>
                  <a:pt x="20587" y="295857"/>
                </a:lnTo>
                <a:lnTo>
                  <a:pt x="24500" y="299434"/>
                </a:lnTo>
                <a:lnTo>
                  <a:pt x="29093" y="302810"/>
                </a:lnTo>
                <a:lnTo>
                  <a:pt x="34140" y="306053"/>
                </a:lnTo>
                <a:lnTo>
                  <a:pt x="39489" y="308215"/>
                </a:lnTo>
                <a:lnTo>
                  <a:pt x="45039" y="309657"/>
                </a:lnTo>
                <a:lnTo>
                  <a:pt x="50723" y="310617"/>
                </a:lnTo>
                <a:lnTo>
                  <a:pt x="56497" y="311258"/>
                </a:lnTo>
                <a:lnTo>
                  <a:pt x="62331" y="311685"/>
                </a:lnTo>
                <a:lnTo>
                  <a:pt x="68205" y="311970"/>
                </a:lnTo>
                <a:lnTo>
                  <a:pt x="74105" y="311167"/>
                </a:lnTo>
                <a:lnTo>
                  <a:pt x="80023" y="309640"/>
                </a:lnTo>
                <a:lnTo>
                  <a:pt x="108519" y="300060"/>
                </a:lnTo>
                <a:lnTo>
                  <a:pt x="115864" y="297275"/>
                </a:lnTo>
                <a:lnTo>
                  <a:pt x="122744" y="294425"/>
                </a:lnTo>
                <a:lnTo>
                  <a:pt x="129316" y="291534"/>
                </a:lnTo>
                <a:lnTo>
                  <a:pt x="141910" y="285675"/>
                </a:lnTo>
                <a:lnTo>
                  <a:pt x="166164" y="273829"/>
                </a:lnTo>
                <a:lnTo>
                  <a:pt x="171161" y="269865"/>
                </a:lnTo>
                <a:lnTo>
                  <a:pt x="175484" y="265239"/>
                </a:lnTo>
                <a:lnTo>
                  <a:pt x="179359" y="260169"/>
                </a:lnTo>
                <a:lnTo>
                  <a:pt x="183926" y="254806"/>
                </a:lnTo>
                <a:lnTo>
                  <a:pt x="188956" y="249246"/>
                </a:lnTo>
                <a:lnTo>
                  <a:pt x="194293" y="243554"/>
                </a:lnTo>
                <a:lnTo>
                  <a:pt x="198843" y="237776"/>
                </a:lnTo>
                <a:lnTo>
                  <a:pt x="202869" y="231940"/>
                </a:lnTo>
                <a:lnTo>
                  <a:pt x="206545" y="226064"/>
                </a:lnTo>
                <a:lnTo>
                  <a:pt x="209988" y="220162"/>
                </a:lnTo>
                <a:lnTo>
                  <a:pt x="213275" y="214244"/>
                </a:lnTo>
                <a:lnTo>
                  <a:pt x="216459" y="208314"/>
                </a:lnTo>
                <a:lnTo>
                  <a:pt x="222643" y="199079"/>
                </a:lnTo>
                <a:lnTo>
                  <a:pt x="225680" y="195227"/>
                </a:lnTo>
                <a:lnTo>
                  <a:pt x="229056" y="188302"/>
                </a:lnTo>
                <a:lnTo>
                  <a:pt x="230956" y="178825"/>
                </a:lnTo>
                <a:lnTo>
                  <a:pt x="231223" y="175771"/>
                </a:lnTo>
                <a:lnTo>
                  <a:pt x="230408" y="173735"/>
                </a:lnTo>
                <a:lnTo>
                  <a:pt x="228874" y="172379"/>
                </a:lnTo>
                <a:lnTo>
                  <a:pt x="226858" y="171474"/>
                </a:lnTo>
                <a:lnTo>
                  <a:pt x="219327" y="170469"/>
                </a:lnTo>
                <a:lnTo>
                  <a:pt x="210357" y="170022"/>
                </a:lnTo>
                <a:lnTo>
                  <a:pt x="203064" y="169823"/>
                </a:lnTo>
                <a:lnTo>
                  <a:pt x="167057" y="169678"/>
                </a:lnTo>
                <a:lnTo>
                  <a:pt x="159850" y="170666"/>
                </a:lnTo>
                <a:lnTo>
                  <a:pt x="153060" y="172316"/>
                </a:lnTo>
                <a:lnTo>
                  <a:pt x="146550" y="174409"/>
                </a:lnTo>
                <a:lnTo>
                  <a:pt x="140226" y="175804"/>
                </a:lnTo>
                <a:lnTo>
                  <a:pt x="134025" y="176734"/>
                </a:lnTo>
                <a:lnTo>
                  <a:pt x="127907" y="177354"/>
                </a:lnTo>
                <a:lnTo>
                  <a:pt x="121844" y="178759"/>
                </a:lnTo>
                <a:lnTo>
                  <a:pt x="115817" y="180689"/>
                </a:lnTo>
                <a:lnTo>
                  <a:pt x="109815" y="182967"/>
                </a:lnTo>
                <a:lnTo>
                  <a:pt x="104822" y="184486"/>
                </a:lnTo>
                <a:lnTo>
                  <a:pt x="100500" y="185498"/>
                </a:lnTo>
                <a:lnTo>
                  <a:pt x="96627" y="186173"/>
                </a:lnTo>
                <a:lnTo>
                  <a:pt x="89678" y="189569"/>
                </a:lnTo>
                <a:lnTo>
                  <a:pt x="86436" y="191864"/>
                </a:lnTo>
                <a:lnTo>
                  <a:pt x="80188" y="194414"/>
                </a:lnTo>
                <a:lnTo>
                  <a:pt x="71559" y="196334"/>
                </a:lnTo>
                <a:lnTo>
                  <a:pt x="75922" y="196418"/>
                </a:lnTo>
                <a:lnTo>
                  <a:pt x="78257" y="195438"/>
                </a:lnTo>
                <a:lnTo>
                  <a:pt x="87277" y="189317"/>
                </a:lnTo>
                <a:lnTo>
                  <a:pt x="91780" y="186735"/>
                </a:lnTo>
                <a:lnTo>
                  <a:pt x="102076" y="181220"/>
                </a:lnTo>
                <a:lnTo>
                  <a:pt x="113267" y="175461"/>
                </a:lnTo>
                <a:lnTo>
                  <a:pt x="120021" y="172537"/>
                </a:lnTo>
                <a:lnTo>
                  <a:pt x="127501" y="169595"/>
                </a:lnTo>
                <a:lnTo>
                  <a:pt x="143749" y="163681"/>
                </a:lnTo>
                <a:lnTo>
                  <a:pt x="160892" y="157744"/>
                </a:lnTo>
                <a:lnTo>
                  <a:pt x="170623" y="154772"/>
                </a:lnTo>
                <a:lnTo>
                  <a:pt x="192018" y="148825"/>
                </a:lnTo>
                <a:lnTo>
                  <a:pt x="201296" y="146841"/>
                </a:lnTo>
                <a:lnTo>
                  <a:pt x="209465" y="145519"/>
                </a:lnTo>
                <a:lnTo>
                  <a:pt x="216896" y="144638"/>
                </a:lnTo>
                <a:lnTo>
                  <a:pt x="223834" y="144050"/>
                </a:lnTo>
                <a:lnTo>
                  <a:pt x="230443" y="143659"/>
                </a:lnTo>
                <a:lnTo>
                  <a:pt x="249616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31"/>
          <p:cNvSpPr/>
          <p:nvPr/>
        </p:nvSpPr>
        <p:spPr>
          <a:xfrm>
            <a:off x="4081391" y="3218472"/>
            <a:ext cx="276294" cy="280198"/>
          </a:xfrm>
          <a:custGeom>
            <a:avLst/>
            <a:gdLst/>
            <a:ahLst/>
            <a:cxnLst/>
            <a:rect l="0" t="0" r="0" b="0"/>
            <a:pathLst>
              <a:path w="276294" h="280198">
                <a:moveTo>
                  <a:pt x="160207" y="5144"/>
                </a:moveTo>
                <a:lnTo>
                  <a:pt x="150727" y="404"/>
                </a:lnTo>
                <a:lnTo>
                  <a:pt x="145949" y="0"/>
                </a:lnTo>
                <a:lnTo>
                  <a:pt x="140780" y="722"/>
                </a:lnTo>
                <a:lnTo>
                  <a:pt x="127707" y="4271"/>
                </a:lnTo>
                <a:lnTo>
                  <a:pt x="111220" y="9626"/>
                </a:lnTo>
                <a:lnTo>
                  <a:pt x="105722" y="12101"/>
                </a:lnTo>
                <a:lnTo>
                  <a:pt x="101063" y="14743"/>
                </a:lnTo>
                <a:lnTo>
                  <a:pt x="96965" y="17497"/>
                </a:lnTo>
                <a:lnTo>
                  <a:pt x="92249" y="20325"/>
                </a:lnTo>
                <a:lnTo>
                  <a:pt x="87120" y="23202"/>
                </a:lnTo>
                <a:lnTo>
                  <a:pt x="81717" y="26112"/>
                </a:lnTo>
                <a:lnTo>
                  <a:pt x="76131" y="30037"/>
                </a:lnTo>
                <a:lnTo>
                  <a:pt x="70422" y="34638"/>
                </a:lnTo>
                <a:lnTo>
                  <a:pt x="64631" y="39690"/>
                </a:lnTo>
                <a:lnTo>
                  <a:pt x="58787" y="45042"/>
                </a:lnTo>
                <a:lnTo>
                  <a:pt x="47001" y="56280"/>
                </a:lnTo>
                <a:lnTo>
                  <a:pt x="42073" y="62056"/>
                </a:lnTo>
                <a:lnTo>
                  <a:pt x="37795" y="67890"/>
                </a:lnTo>
                <a:lnTo>
                  <a:pt x="33950" y="73764"/>
                </a:lnTo>
                <a:lnTo>
                  <a:pt x="30395" y="79664"/>
                </a:lnTo>
                <a:lnTo>
                  <a:pt x="27033" y="85582"/>
                </a:lnTo>
                <a:lnTo>
                  <a:pt x="23800" y="91512"/>
                </a:lnTo>
                <a:lnTo>
                  <a:pt x="20652" y="98441"/>
                </a:lnTo>
                <a:lnTo>
                  <a:pt x="17561" y="106038"/>
                </a:lnTo>
                <a:lnTo>
                  <a:pt x="14508" y="114079"/>
                </a:lnTo>
                <a:lnTo>
                  <a:pt x="8470" y="130950"/>
                </a:lnTo>
                <a:lnTo>
                  <a:pt x="5471" y="139617"/>
                </a:lnTo>
                <a:lnTo>
                  <a:pt x="3472" y="147378"/>
                </a:lnTo>
                <a:lnTo>
                  <a:pt x="2139" y="154538"/>
                </a:lnTo>
                <a:lnTo>
                  <a:pt x="1250" y="161294"/>
                </a:lnTo>
                <a:lnTo>
                  <a:pt x="658" y="168776"/>
                </a:lnTo>
                <a:lnTo>
                  <a:pt x="263" y="176740"/>
                </a:lnTo>
                <a:lnTo>
                  <a:pt x="0" y="185026"/>
                </a:lnTo>
                <a:lnTo>
                  <a:pt x="817" y="192534"/>
                </a:lnTo>
                <a:lnTo>
                  <a:pt x="2353" y="199524"/>
                </a:lnTo>
                <a:lnTo>
                  <a:pt x="4370" y="206168"/>
                </a:lnTo>
                <a:lnTo>
                  <a:pt x="6706" y="212582"/>
                </a:lnTo>
                <a:lnTo>
                  <a:pt x="9256" y="218843"/>
                </a:lnTo>
                <a:lnTo>
                  <a:pt x="11948" y="225001"/>
                </a:lnTo>
                <a:lnTo>
                  <a:pt x="15727" y="230098"/>
                </a:lnTo>
                <a:lnTo>
                  <a:pt x="20231" y="234488"/>
                </a:lnTo>
                <a:lnTo>
                  <a:pt x="25218" y="238408"/>
                </a:lnTo>
                <a:lnTo>
                  <a:pt x="33405" y="245408"/>
                </a:lnTo>
                <a:lnTo>
                  <a:pt x="41343" y="251827"/>
                </a:lnTo>
                <a:lnTo>
                  <a:pt x="46237" y="254928"/>
                </a:lnTo>
                <a:lnTo>
                  <a:pt x="51485" y="257987"/>
                </a:lnTo>
                <a:lnTo>
                  <a:pt x="56968" y="261019"/>
                </a:lnTo>
                <a:lnTo>
                  <a:pt x="68352" y="267033"/>
                </a:lnTo>
                <a:lnTo>
                  <a:pt x="85917" y="275997"/>
                </a:lnTo>
                <a:lnTo>
                  <a:pt x="92821" y="277986"/>
                </a:lnTo>
                <a:lnTo>
                  <a:pt x="100401" y="279313"/>
                </a:lnTo>
                <a:lnTo>
                  <a:pt x="108430" y="280197"/>
                </a:lnTo>
                <a:lnTo>
                  <a:pt x="115767" y="279794"/>
                </a:lnTo>
                <a:lnTo>
                  <a:pt x="122643" y="278533"/>
                </a:lnTo>
                <a:lnTo>
                  <a:pt x="129212" y="276700"/>
                </a:lnTo>
                <a:lnTo>
                  <a:pt x="135575" y="274486"/>
                </a:lnTo>
                <a:lnTo>
                  <a:pt x="141801" y="272018"/>
                </a:lnTo>
                <a:lnTo>
                  <a:pt x="147936" y="269380"/>
                </a:lnTo>
                <a:lnTo>
                  <a:pt x="154011" y="267622"/>
                </a:lnTo>
                <a:lnTo>
                  <a:pt x="160045" y="266450"/>
                </a:lnTo>
                <a:lnTo>
                  <a:pt x="166052" y="265668"/>
                </a:lnTo>
                <a:lnTo>
                  <a:pt x="172042" y="263163"/>
                </a:lnTo>
                <a:lnTo>
                  <a:pt x="178019" y="259509"/>
                </a:lnTo>
                <a:lnTo>
                  <a:pt x="183988" y="255088"/>
                </a:lnTo>
                <a:lnTo>
                  <a:pt x="188960" y="251148"/>
                </a:lnTo>
                <a:lnTo>
                  <a:pt x="197129" y="244125"/>
                </a:lnTo>
                <a:lnTo>
                  <a:pt x="206713" y="235051"/>
                </a:lnTo>
                <a:lnTo>
                  <a:pt x="224295" y="217797"/>
                </a:lnTo>
                <a:lnTo>
                  <a:pt x="226745" y="213389"/>
                </a:lnTo>
                <a:lnTo>
                  <a:pt x="228378" y="208467"/>
                </a:lnTo>
                <a:lnTo>
                  <a:pt x="229467" y="203200"/>
                </a:lnTo>
                <a:lnTo>
                  <a:pt x="230677" y="194703"/>
                </a:lnTo>
                <a:lnTo>
                  <a:pt x="231215" y="187619"/>
                </a:lnTo>
                <a:lnTo>
                  <a:pt x="231454" y="181163"/>
                </a:lnTo>
                <a:lnTo>
                  <a:pt x="230525" y="178053"/>
                </a:lnTo>
                <a:lnTo>
                  <a:pt x="226847" y="171951"/>
                </a:lnTo>
                <a:lnTo>
                  <a:pt x="224552" y="165932"/>
                </a:lnTo>
                <a:lnTo>
                  <a:pt x="223940" y="162938"/>
                </a:lnTo>
                <a:lnTo>
                  <a:pt x="221547" y="159949"/>
                </a:lnTo>
                <a:lnTo>
                  <a:pt x="213598" y="153983"/>
                </a:lnTo>
                <a:lnTo>
                  <a:pt x="206095" y="150670"/>
                </a:lnTo>
                <a:lnTo>
                  <a:pt x="198462" y="149198"/>
                </a:lnTo>
                <a:lnTo>
                  <a:pt x="193648" y="148805"/>
                </a:lnTo>
                <a:lnTo>
                  <a:pt x="188454" y="148543"/>
                </a:lnTo>
                <a:lnTo>
                  <a:pt x="174746" y="148252"/>
                </a:lnTo>
                <a:lnTo>
                  <a:pt x="146433" y="148066"/>
                </a:lnTo>
                <a:lnTo>
                  <a:pt x="140110" y="149042"/>
                </a:lnTo>
                <a:lnTo>
                  <a:pt x="133910" y="150685"/>
                </a:lnTo>
                <a:lnTo>
                  <a:pt x="127793" y="152774"/>
                </a:lnTo>
                <a:lnTo>
                  <a:pt x="120738" y="154165"/>
                </a:lnTo>
                <a:lnTo>
                  <a:pt x="113059" y="155093"/>
                </a:lnTo>
                <a:lnTo>
                  <a:pt x="104963" y="155712"/>
                </a:lnTo>
                <a:lnTo>
                  <a:pt x="97581" y="156124"/>
                </a:lnTo>
                <a:lnTo>
                  <a:pt x="84087" y="156583"/>
                </a:lnTo>
                <a:lnTo>
                  <a:pt x="78702" y="157697"/>
                </a:lnTo>
                <a:lnTo>
                  <a:pt x="70074" y="161581"/>
                </a:lnTo>
                <a:lnTo>
                  <a:pt x="65391" y="163014"/>
                </a:lnTo>
                <a:lnTo>
                  <a:pt x="60286" y="163968"/>
                </a:lnTo>
                <a:lnTo>
                  <a:pt x="54898" y="164605"/>
                </a:lnTo>
                <a:lnTo>
                  <a:pt x="46265" y="165313"/>
                </a:lnTo>
                <a:lnTo>
                  <a:pt x="35384" y="165869"/>
                </a:lnTo>
                <a:lnTo>
                  <a:pt x="39989" y="165876"/>
                </a:lnTo>
                <a:lnTo>
                  <a:pt x="44343" y="164885"/>
                </a:lnTo>
                <a:lnTo>
                  <a:pt x="50222" y="163232"/>
                </a:lnTo>
                <a:lnTo>
                  <a:pt x="64692" y="158749"/>
                </a:lnTo>
                <a:lnTo>
                  <a:pt x="106986" y="144888"/>
                </a:lnTo>
                <a:lnTo>
                  <a:pt x="117781" y="141963"/>
                </a:lnTo>
                <a:lnTo>
                  <a:pt x="129939" y="139021"/>
                </a:lnTo>
                <a:lnTo>
                  <a:pt x="143005" y="136067"/>
                </a:lnTo>
                <a:lnTo>
                  <a:pt x="156677" y="132114"/>
                </a:lnTo>
                <a:lnTo>
                  <a:pt x="170752" y="127494"/>
                </a:lnTo>
                <a:lnTo>
                  <a:pt x="185097" y="122430"/>
                </a:lnTo>
                <a:lnTo>
                  <a:pt x="199620" y="118061"/>
                </a:lnTo>
                <a:lnTo>
                  <a:pt x="214264" y="114157"/>
                </a:lnTo>
                <a:lnTo>
                  <a:pt x="228987" y="110562"/>
                </a:lnTo>
                <a:lnTo>
                  <a:pt x="240787" y="108165"/>
                </a:lnTo>
                <a:lnTo>
                  <a:pt x="250639" y="106567"/>
                </a:lnTo>
                <a:lnTo>
                  <a:pt x="276293" y="1033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32"/>
          <p:cNvSpPr/>
          <p:nvPr/>
        </p:nvSpPr>
        <p:spPr>
          <a:xfrm>
            <a:off x="4377463" y="3250438"/>
            <a:ext cx="248113" cy="187492"/>
          </a:xfrm>
          <a:custGeom>
            <a:avLst/>
            <a:gdLst/>
            <a:ahLst/>
            <a:cxnLst/>
            <a:rect l="0" t="0" r="0" b="0"/>
            <a:pathLst>
              <a:path w="248113" h="187492">
                <a:moveTo>
                  <a:pt x="239182" y="17827"/>
                </a:moveTo>
                <a:lnTo>
                  <a:pt x="239182" y="13086"/>
                </a:lnTo>
                <a:lnTo>
                  <a:pt x="238190" y="11690"/>
                </a:lnTo>
                <a:lnTo>
                  <a:pt x="236537" y="10759"/>
                </a:lnTo>
                <a:lnTo>
                  <a:pt x="232053" y="9725"/>
                </a:lnTo>
                <a:lnTo>
                  <a:pt x="226754" y="9265"/>
                </a:lnTo>
                <a:lnTo>
                  <a:pt x="221091" y="9061"/>
                </a:lnTo>
                <a:lnTo>
                  <a:pt x="218192" y="9006"/>
                </a:lnTo>
                <a:lnTo>
                  <a:pt x="215267" y="7978"/>
                </a:lnTo>
                <a:lnTo>
                  <a:pt x="209371" y="4189"/>
                </a:lnTo>
                <a:lnTo>
                  <a:pt x="205417" y="2782"/>
                </a:lnTo>
                <a:lnTo>
                  <a:pt x="200797" y="1844"/>
                </a:lnTo>
                <a:lnTo>
                  <a:pt x="195733" y="1218"/>
                </a:lnTo>
                <a:lnTo>
                  <a:pt x="191364" y="801"/>
                </a:lnTo>
                <a:lnTo>
                  <a:pt x="183865" y="338"/>
                </a:lnTo>
                <a:lnTo>
                  <a:pt x="174578" y="132"/>
                </a:lnTo>
                <a:lnTo>
                  <a:pt x="157188" y="0"/>
                </a:lnTo>
                <a:lnTo>
                  <a:pt x="153762" y="982"/>
                </a:lnTo>
                <a:lnTo>
                  <a:pt x="147309" y="4718"/>
                </a:lnTo>
                <a:lnTo>
                  <a:pt x="143207" y="6111"/>
                </a:lnTo>
                <a:lnTo>
                  <a:pt x="138488" y="7040"/>
                </a:lnTo>
                <a:lnTo>
                  <a:pt x="133357" y="7659"/>
                </a:lnTo>
                <a:lnTo>
                  <a:pt x="127952" y="9064"/>
                </a:lnTo>
                <a:lnTo>
                  <a:pt x="122365" y="10993"/>
                </a:lnTo>
                <a:lnTo>
                  <a:pt x="116656" y="13271"/>
                </a:lnTo>
                <a:lnTo>
                  <a:pt x="110865" y="16774"/>
                </a:lnTo>
                <a:lnTo>
                  <a:pt x="105021" y="21094"/>
                </a:lnTo>
                <a:lnTo>
                  <a:pt x="99140" y="25958"/>
                </a:lnTo>
                <a:lnTo>
                  <a:pt x="93235" y="30193"/>
                </a:lnTo>
                <a:lnTo>
                  <a:pt x="87314" y="34009"/>
                </a:lnTo>
                <a:lnTo>
                  <a:pt x="81381" y="37545"/>
                </a:lnTo>
                <a:lnTo>
                  <a:pt x="75443" y="42878"/>
                </a:lnTo>
                <a:lnTo>
                  <a:pt x="69499" y="49411"/>
                </a:lnTo>
                <a:lnTo>
                  <a:pt x="63552" y="56743"/>
                </a:lnTo>
                <a:lnTo>
                  <a:pt x="57603" y="62622"/>
                </a:lnTo>
                <a:lnTo>
                  <a:pt x="51653" y="67534"/>
                </a:lnTo>
                <a:lnTo>
                  <a:pt x="45701" y="71801"/>
                </a:lnTo>
                <a:lnTo>
                  <a:pt x="39750" y="76630"/>
                </a:lnTo>
                <a:lnTo>
                  <a:pt x="33797" y="81834"/>
                </a:lnTo>
                <a:lnTo>
                  <a:pt x="27845" y="87288"/>
                </a:lnTo>
                <a:lnTo>
                  <a:pt x="22885" y="92907"/>
                </a:lnTo>
                <a:lnTo>
                  <a:pt x="18585" y="98638"/>
                </a:lnTo>
                <a:lnTo>
                  <a:pt x="14727" y="104444"/>
                </a:lnTo>
                <a:lnTo>
                  <a:pt x="11162" y="109306"/>
                </a:lnTo>
                <a:lnTo>
                  <a:pt x="7794" y="113539"/>
                </a:lnTo>
                <a:lnTo>
                  <a:pt x="4557" y="117354"/>
                </a:lnTo>
                <a:lnTo>
                  <a:pt x="2398" y="121881"/>
                </a:lnTo>
                <a:lnTo>
                  <a:pt x="959" y="126884"/>
                </a:lnTo>
                <a:lnTo>
                  <a:pt x="0" y="132203"/>
                </a:lnTo>
                <a:lnTo>
                  <a:pt x="352" y="136742"/>
                </a:lnTo>
                <a:lnTo>
                  <a:pt x="1580" y="140760"/>
                </a:lnTo>
                <a:lnTo>
                  <a:pt x="3390" y="144431"/>
                </a:lnTo>
                <a:lnTo>
                  <a:pt x="4597" y="147870"/>
                </a:lnTo>
                <a:lnTo>
                  <a:pt x="5402" y="151155"/>
                </a:lnTo>
                <a:lnTo>
                  <a:pt x="5938" y="154337"/>
                </a:lnTo>
                <a:lnTo>
                  <a:pt x="8280" y="156459"/>
                </a:lnTo>
                <a:lnTo>
                  <a:pt x="11826" y="157873"/>
                </a:lnTo>
                <a:lnTo>
                  <a:pt x="16174" y="158816"/>
                </a:lnTo>
                <a:lnTo>
                  <a:pt x="23651" y="162510"/>
                </a:lnTo>
                <a:lnTo>
                  <a:pt x="30281" y="167459"/>
                </a:lnTo>
                <a:lnTo>
                  <a:pt x="36536" y="172966"/>
                </a:lnTo>
                <a:lnTo>
                  <a:pt x="40585" y="174831"/>
                </a:lnTo>
                <a:lnTo>
                  <a:pt x="45268" y="176074"/>
                </a:lnTo>
                <a:lnTo>
                  <a:pt x="50375" y="176903"/>
                </a:lnTo>
                <a:lnTo>
                  <a:pt x="55764" y="177456"/>
                </a:lnTo>
                <a:lnTo>
                  <a:pt x="61341" y="177825"/>
                </a:lnTo>
                <a:lnTo>
                  <a:pt x="67043" y="178070"/>
                </a:lnTo>
                <a:lnTo>
                  <a:pt x="72829" y="179226"/>
                </a:lnTo>
                <a:lnTo>
                  <a:pt x="78671" y="180989"/>
                </a:lnTo>
                <a:lnTo>
                  <a:pt x="84550" y="183157"/>
                </a:lnTo>
                <a:lnTo>
                  <a:pt x="90453" y="184601"/>
                </a:lnTo>
                <a:lnTo>
                  <a:pt x="96373" y="185565"/>
                </a:lnTo>
                <a:lnTo>
                  <a:pt x="102304" y="186207"/>
                </a:lnTo>
                <a:lnTo>
                  <a:pt x="108243" y="185643"/>
                </a:lnTo>
                <a:lnTo>
                  <a:pt x="114186" y="184274"/>
                </a:lnTo>
                <a:lnTo>
                  <a:pt x="120133" y="182370"/>
                </a:lnTo>
                <a:lnTo>
                  <a:pt x="127074" y="181101"/>
                </a:lnTo>
                <a:lnTo>
                  <a:pt x="134677" y="180254"/>
                </a:lnTo>
                <a:lnTo>
                  <a:pt x="142724" y="179690"/>
                </a:lnTo>
                <a:lnTo>
                  <a:pt x="150072" y="179314"/>
                </a:lnTo>
                <a:lnTo>
                  <a:pt x="163528" y="178896"/>
                </a:lnTo>
                <a:lnTo>
                  <a:pt x="182260" y="178661"/>
                </a:lnTo>
                <a:lnTo>
                  <a:pt x="189328" y="179620"/>
                </a:lnTo>
                <a:lnTo>
                  <a:pt x="197017" y="181252"/>
                </a:lnTo>
                <a:lnTo>
                  <a:pt x="205118" y="183331"/>
                </a:lnTo>
                <a:lnTo>
                  <a:pt x="211512" y="184718"/>
                </a:lnTo>
                <a:lnTo>
                  <a:pt x="216767" y="185642"/>
                </a:lnTo>
                <a:lnTo>
                  <a:pt x="221263" y="186258"/>
                </a:lnTo>
                <a:lnTo>
                  <a:pt x="226243" y="186670"/>
                </a:lnTo>
                <a:lnTo>
                  <a:pt x="231549" y="186944"/>
                </a:lnTo>
                <a:lnTo>
                  <a:pt x="248112" y="1874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33"/>
          <p:cNvSpPr/>
          <p:nvPr/>
        </p:nvSpPr>
        <p:spPr>
          <a:xfrm>
            <a:off x="4795397" y="3232556"/>
            <a:ext cx="267736" cy="160722"/>
          </a:xfrm>
          <a:custGeom>
            <a:avLst/>
            <a:gdLst/>
            <a:ahLst/>
            <a:cxnLst/>
            <a:rect l="0" t="0" r="0" b="0"/>
            <a:pathLst>
              <a:path w="267736" h="160722">
                <a:moveTo>
                  <a:pt x="232017" y="8920"/>
                </a:moveTo>
                <a:lnTo>
                  <a:pt x="219588" y="8920"/>
                </a:lnTo>
                <a:lnTo>
                  <a:pt x="216785" y="7928"/>
                </a:lnTo>
                <a:lnTo>
                  <a:pt x="211026" y="4179"/>
                </a:lnTo>
                <a:lnTo>
                  <a:pt x="205159" y="1852"/>
                </a:lnTo>
                <a:lnTo>
                  <a:pt x="198252" y="818"/>
                </a:lnTo>
                <a:lnTo>
                  <a:pt x="193632" y="542"/>
                </a:lnTo>
                <a:lnTo>
                  <a:pt x="184199" y="236"/>
                </a:lnTo>
                <a:lnTo>
                  <a:pt x="172318" y="63"/>
                </a:lnTo>
                <a:lnTo>
                  <a:pt x="145282" y="0"/>
                </a:lnTo>
                <a:lnTo>
                  <a:pt x="139467" y="989"/>
                </a:lnTo>
                <a:lnTo>
                  <a:pt x="133606" y="2640"/>
                </a:lnTo>
                <a:lnTo>
                  <a:pt x="127714" y="4734"/>
                </a:lnTo>
                <a:lnTo>
                  <a:pt x="121802" y="6129"/>
                </a:lnTo>
                <a:lnTo>
                  <a:pt x="115876" y="7059"/>
                </a:lnTo>
                <a:lnTo>
                  <a:pt x="109941" y="7679"/>
                </a:lnTo>
                <a:lnTo>
                  <a:pt x="104000" y="9085"/>
                </a:lnTo>
                <a:lnTo>
                  <a:pt x="98055" y="11015"/>
                </a:lnTo>
                <a:lnTo>
                  <a:pt x="92108" y="13293"/>
                </a:lnTo>
                <a:lnTo>
                  <a:pt x="86158" y="15804"/>
                </a:lnTo>
                <a:lnTo>
                  <a:pt x="80207" y="18470"/>
                </a:lnTo>
                <a:lnTo>
                  <a:pt x="74256" y="21240"/>
                </a:lnTo>
                <a:lnTo>
                  <a:pt x="68304" y="25071"/>
                </a:lnTo>
                <a:lnTo>
                  <a:pt x="62351" y="29609"/>
                </a:lnTo>
                <a:lnTo>
                  <a:pt x="56399" y="34619"/>
                </a:lnTo>
                <a:lnTo>
                  <a:pt x="51438" y="38951"/>
                </a:lnTo>
                <a:lnTo>
                  <a:pt x="43280" y="46410"/>
                </a:lnTo>
                <a:lnTo>
                  <a:pt x="33109" y="56188"/>
                </a:lnTo>
                <a:lnTo>
                  <a:pt x="23812" y="65369"/>
                </a:lnTo>
                <a:lnTo>
                  <a:pt x="20784" y="69373"/>
                </a:lnTo>
                <a:lnTo>
                  <a:pt x="17773" y="74027"/>
                </a:lnTo>
                <a:lnTo>
                  <a:pt x="14774" y="79113"/>
                </a:lnTo>
                <a:lnTo>
                  <a:pt x="11782" y="84489"/>
                </a:lnTo>
                <a:lnTo>
                  <a:pt x="5811" y="95754"/>
                </a:lnTo>
                <a:lnTo>
                  <a:pt x="3822" y="100544"/>
                </a:lnTo>
                <a:lnTo>
                  <a:pt x="2496" y="104729"/>
                </a:lnTo>
                <a:lnTo>
                  <a:pt x="1613" y="108511"/>
                </a:lnTo>
                <a:lnTo>
                  <a:pt x="1024" y="112025"/>
                </a:lnTo>
                <a:lnTo>
                  <a:pt x="631" y="115360"/>
                </a:lnTo>
                <a:lnTo>
                  <a:pt x="369" y="118575"/>
                </a:lnTo>
                <a:lnTo>
                  <a:pt x="194" y="121711"/>
                </a:lnTo>
                <a:lnTo>
                  <a:pt x="0" y="127841"/>
                </a:lnTo>
                <a:lnTo>
                  <a:pt x="940" y="130865"/>
                </a:lnTo>
                <a:lnTo>
                  <a:pt x="2560" y="133873"/>
                </a:lnTo>
                <a:lnTo>
                  <a:pt x="4631" y="136870"/>
                </a:lnTo>
                <a:lnTo>
                  <a:pt x="7005" y="139861"/>
                </a:lnTo>
                <a:lnTo>
                  <a:pt x="9579" y="142847"/>
                </a:lnTo>
                <a:lnTo>
                  <a:pt x="12287" y="145830"/>
                </a:lnTo>
                <a:lnTo>
                  <a:pt x="17942" y="151790"/>
                </a:lnTo>
                <a:lnTo>
                  <a:pt x="20840" y="154768"/>
                </a:lnTo>
                <a:lnTo>
                  <a:pt x="23763" y="156754"/>
                </a:lnTo>
                <a:lnTo>
                  <a:pt x="29658" y="158960"/>
                </a:lnTo>
                <a:lnTo>
                  <a:pt x="33610" y="159548"/>
                </a:lnTo>
                <a:lnTo>
                  <a:pt x="38230" y="159941"/>
                </a:lnTo>
                <a:lnTo>
                  <a:pt x="43295" y="160202"/>
                </a:lnTo>
                <a:lnTo>
                  <a:pt x="56859" y="160493"/>
                </a:lnTo>
                <a:lnTo>
                  <a:pt x="134217" y="160721"/>
                </a:lnTo>
                <a:lnTo>
                  <a:pt x="143005" y="159730"/>
                </a:lnTo>
                <a:lnTo>
                  <a:pt x="151839" y="158077"/>
                </a:lnTo>
                <a:lnTo>
                  <a:pt x="160705" y="155983"/>
                </a:lnTo>
                <a:lnTo>
                  <a:pt x="169593" y="154588"/>
                </a:lnTo>
                <a:lnTo>
                  <a:pt x="178495" y="153656"/>
                </a:lnTo>
                <a:lnTo>
                  <a:pt x="187406" y="153036"/>
                </a:lnTo>
                <a:lnTo>
                  <a:pt x="195330" y="152623"/>
                </a:lnTo>
                <a:lnTo>
                  <a:pt x="209428" y="152163"/>
                </a:lnTo>
                <a:lnTo>
                  <a:pt x="253723" y="151817"/>
                </a:lnTo>
                <a:lnTo>
                  <a:pt x="267735" y="1517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34"/>
          <p:cNvSpPr/>
          <p:nvPr/>
        </p:nvSpPr>
        <p:spPr>
          <a:xfrm>
            <a:off x="5250761" y="3161201"/>
            <a:ext cx="187270" cy="321378"/>
          </a:xfrm>
          <a:custGeom>
            <a:avLst/>
            <a:gdLst/>
            <a:ahLst/>
            <a:cxnLst/>
            <a:rect l="0" t="0" r="0" b="0"/>
            <a:pathLst>
              <a:path w="187270" h="321378">
                <a:moveTo>
                  <a:pt x="35610" y="178502"/>
                </a:moveTo>
                <a:lnTo>
                  <a:pt x="35610" y="202440"/>
                </a:lnTo>
                <a:lnTo>
                  <a:pt x="32964" y="209316"/>
                </a:lnTo>
                <a:lnTo>
                  <a:pt x="28481" y="218986"/>
                </a:lnTo>
                <a:lnTo>
                  <a:pt x="23181" y="229898"/>
                </a:lnTo>
                <a:lnTo>
                  <a:pt x="21371" y="235587"/>
                </a:lnTo>
                <a:lnTo>
                  <a:pt x="20164" y="241363"/>
                </a:lnTo>
                <a:lnTo>
                  <a:pt x="19359" y="247198"/>
                </a:lnTo>
                <a:lnTo>
                  <a:pt x="18823" y="253073"/>
                </a:lnTo>
                <a:lnTo>
                  <a:pt x="18466" y="258973"/>
                </a:lnTo>
                <a:lnTo>
                  <a:pt x="18227" y="264891"/>
                </a:lnTo>
                <a:lnTo>
                  <a:pt x="17076" y="269829"/>
                </a:lnTo>
                <a:lnTo>
                  <a:pt x="11708" y="281519"/>
                </a:lnTo>
                <a:lnTo>
                  <a:pt x="9676" y="291267"/>
                </a:lnTo>
                <a:lnTo>
                  <a:pt x="8990" y="300803"/>
                </a:lnTo>
                <a:lnTo>
                  <a:pt x="8854" y="302981"/>
                </a:lnTo>
                <a:lnTo>
                  <a:pt x="4090" y="298618"/>
                </a:lnTo>
                <a:lnTo>
                  <a:pt x="2690" y="296282"/>
                </a:lnTo>
                <a:lnTo>
                  <a:pt x="1135" y="291041"/>
                </a:lnTo>
                <a:lnTo>
                  <a:pt x="259" y="282513"/>
                </a:lnTo>
                <a:lnTo>
                  <a:pt x="54" y="271361"/>
                </a:lnTo>
                <a:lnTo>
                  <a:pt x="0" y="264221"/>
                </a:lnTo>
                <a:lnTo>
                  <a:pt x="956" y="257476"/>
                </a:lnTo>
                <a:lnTo>
                  <a:pt x="2585" y="250995"/>
                </a:lnTo>
                <a:lnTo>
                  <a:pt x="4664" y="244690"/>
                </a:lnTo>
                <a:lnTo>
                  <a:pt x="6049" y="238502"/>
                </a:lnTo>
                <a:lnTo>
                  <a:pt x="6973" y="232393"/>
                </a:lnTo>
                <a:lnTo>
                  <a:pt x="7589" y="226336"/>
                </a:lnTo>
                <a:lnTo>
                  <a:pt x="7999" y="218328"/>
                </a:lnTo>
                <a:lnTo>
                  <a:pt x="8455" y="198848"/>
                </a:lnTo>
                <a:lnTo>
                  <a:pt x="9570" y="190082"/>
                </a:lnTo>
                <a:lnTo>
                  <a:pt x="11305" y="182253"/>
                </a:lnTo>
                <a:lnTo>
                  <a:pt x="13454" y="175050"/>
                </a:lnTo>
                <a:lnTo>
                  <a:pt x="18487" y="156462"/>
                </a:lnTo>
                <a:lnTo>
                  <a:pt x="21217" y="145949"/>
                </a:lnTo>
                <a:lnTo>
                  <a:pt x="24030" y="135964"/>
                </a:lnTo>
                <a:lnTo>
                  <a:pt x="29802" y="116932"/>
                </a:lnTo>
                <a:lnTo>
                  <a:pt x="38629" y="89483"/>
                </a:lnTo>
                <a:lnTo>
                  <a:pt x="41591" y="81453"/>
                </a:lnTo>
                <a:lnTo>
                  <a:pt x="44559" y="74115"/>
                </a:lnTo>
                <a:lnTo>
                  <a:pt x="47528" y="67239"/>
                </a:lnTo>
                <a:lnTo>
                  <a:pt x="51494" y="60670"/>
                </a:lnTo>
                <a:lnTo>
                  <a:pt x="56121" y="54307"/>
                </a:lnTo>
                <a:lnTo>
                  <a:pt x="61190" y="48080"/>
                </a:lnTo>
                <a:lnTo>
                  <a:pt x="65562" y="41944"/>
                </a:lnTo>
                <a:lnTo>
                  <a:pt x="69468" y="35870"/>
                </a:lnTo>
                <a:lnTo>
                  <a:pt x="73065" y="29836"/>
                </a:lnTo>
                <a:lnTo>
                  <a:pt x="76455" y="23828"/>
                </a:lnTo>
                <a:lnTo>
                  <a:pt x="82867" y="11862"/>
                </a:lnTo>
                <a:lnTo>
                  <a:pt x="86959" y="7877"/>
                </a:lnTo>
                <a:lnTo>
                  <a:pt x="91670" y="5221"/>
                </a:lnTo>
                <a:lnTo>
                  <a:pt x="96796" y="3450"/>
                </a:lnTo>
                <a:lnTo>
                  <a:pt x="101205" y="2269"/>
                </a:lnTo>
                <a:lnTo>
                  <a:pt x="105137" y="1482"/>
                </a:lnTo>
                <a:lnTo>
                  <a:pt x="113835" y="219"/>
                </a:lnTo>
                <a:lnTo>
                  <a:pt x="117671" y="46"/>
                </a:lnTo>
                <a:lnTo>
                  <a:pt x="120083" y="0"/>
                </a:lnTo>
                <a:lnTo>
                  <a:pt x="122683" y="1953"/>
                </a:lnTo>
                <a:lnTo>
                  <a:pt x="128218" y="9416"/>
                </a:lnTo>
                <a:lnTo>
                  <a:pt x="133985" y="16701"/>
                </a:lnTo>
                <a:lnTo>
                  <a:pt x="136912" y="20033"/>
                </a:lnTo>
                <a:lnTo>
                  <a:pt x="139856" y="24239"/>
                </a:lnTo>
                <a:lnTo>
                  <a:pt x="142810" y="29027"/>
                </a:lnTo>
                <a:lnTo>
                  <a:pt x="145772" y="34203"/>
                </a:lnTo>
                <a:lnTo>
                  <a:pt x="148739" y="40631"/>
                </a:lnTo>
                <a:lnTo>
                  <a:pt x="151708" y="47893"/>
                </a:lnTo>
                <a:lnTo>
                  <a:pt x="154681" y="55710"/>
                </a:lnTo>
                <a:lnTo>
                  <a:pt x="157655" y="62906"/>
                </a:lnTo>
                <a:lnTo>
                  <a:pt x="160629" y="69688"/>
                </a:lnTo>
                <a:lnTo>
                  <a:pt x="163604" y="76194"/>
                </a:lnTo>
                <a:lnTo>
                  <a:pt x="165588" y="83507"/>
                </a:lnTo>
                <a:lnTo>
                  <a:pt x="166911" y="91360"/>
                </a:lnTo>
                <a:lnTo>
                  <a:pt x="167792" y="99571"/>
                </a:lnTo>
                <a:lnTo>
                  <a:pt x="169372" y="109014"/>
                </a:lnTo>
                <a:lnTo>
                  <a:pt x="171417" y="119278"/>
                </a:lnTo>
                <a:lnTo>
                  <a:pt x="173773" y="130089"/>
                </a:lnTo>
                <a:lnTo>
                  <a:pt x="176336" y="140274"/>
                </a:lnTo>
                <a:lnTo>
                  <a:pt x="179036" y="150040"/>
                </a:lnTo>
                <a:lnTo>
                  <a:pt x="181829" y="159527"/>
                </a:lnTo>
                <a:lnTo>
                  <a:pt x="183691" y="168829"/>
                </a:lnTo>
                <a:lnTo>
                  <a:pt x="184932" y="178006"/>
                </a:lnTo>
                <a:lnTo>
                  <a:pt x="185760" y="187101"/>
                </a:lnTo>
                <a:lnTo>
                  <a:pt x="186311" y="196141"/>
                </a:lnTo>
                <a:lnTo>
                  <a:pt x="186924" y="214123"/>
                </a:lnTo>
                <a:lnTo>
                  <a:pt x="187269" y="240980"/>
                </a:lnTo>
                <a:lnTo>
                  <a:pt x="186325" y="249920"/>
                </a:lnTo>
                <a:lnTo>
                  <a:pt x="184704" y="258856"/>
                </a:lnTo>
                <a:lnTo>
                  <a:pt x="182630" y="267790"/>
                </a:lnTo>
                <a:lnTo>
                  <a:pt x="181248" y="274738"/>
                </a:lnTo>
                <a:lnTo>
                  <a:pt x="180328" y="280362"/>
                </a:lnTo>
                <a:lnTo>
                  <a:pt x="179304" y="290250"/>
                </a:lnTo>
                <a:lnTo>
                  <a:pt x="179031" y="295664"/>
                </a:lnTo>
                <a:lnTo>
                  <a:pt x="178647" y="310120"/>
                </a:lnTo>
                <a:lnTo>
                  <a:pt x="178485" y="3213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35"/>
          <p:cNvSpPr/>
          <p:nvPr/>
        </p:nvSpPr>
        <p:spPr>
          <a:xfrm>
            <a:off x="5241723" y="3286125"/>
            <a:ext cx="178595" cy="44649"/>
          </a:xfrm>
          <a:custGeom>
            <a:avLst/>
            <a:gdLst/>
            <a:ahLst/>
            <a:cxnLst/>
            <a:rect l="0" t="0" r="0" b="0"/>
            <a:pathLst>
              <a:path w="178595" h="44649">
                <a:moveTo>
                  <a:pt x="0" y="44648"/>
                </a:moveTo>
                <a:lnTo>
                  <a:pt x="4740" y="39907"/>
                </a:lnTo>
                <a:lnTo>
                  <a:pt x="7129" y="38511"/>
                </a:lnTo>
                <a:lnTo>
                  <a:pt x="9713" y="37580"/>
                </a:lnTo>
                <a:lnTo>
                  <a:pt x="15231" y="36546"/>
                </a:lnTo>
                <a:lnTo>
                  <a:pt x="18091" y="36270"/>
                </a:lnTo>
                <a:lnTo>
                  <a:pt x="20991" y="36086"/>
                </a:lnTo>
                <a:lnTo>
                  <a:pt x="24908" y="34971"/>
                </a:lnTo>
                <a:lnTo>
                  <a:pt x="29503" y="33236"/>
                </a:lnTo>
                <a:lnTo>
                  <a:pt x="34552" y="31086"/>
                </a:lnTo>
                <a:lnTo>
                  <a:pt x="41886" y="29654"/>
                </a:lnTo>
                <a:lnTo>
                  <a:pt x="50744" y="28699"/>
                </a:lnTo>
                <a:lnTo>
                  <a:pt x="60619" y="28062"/>
                </a:lnTo>
                <a:lnTo>
                  <a:pt x="72163" y="26646"/>
                </a:lnTo>
                <a:lnTo>
                  <a:pt x="84819" y="24709"/>
                </a:lnTo>
                <a:lnTo>
                  <a:pt x="98218" y="22426"/>
                </a:lnTo>
                <a:lnTo>
                  <a:pt x="110127" y="19911"/>
                </a:lnTo>
                <a:lnTo>
                  <a:pt x="121043" y="17243"/>
                </a:lnTo>
                <a:lnTo>
                  <a:pt x="131297" y="14471"/>
                </a:lnTo>
                <a:lnTo>
                  <a:pt x="150627" y="8747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36"/>
          <p:cNvSpPr/>
          <p:nvPr/>
        </p:nvSpPr>
        <p:spPr>
          <a:xfrm>
            <a:off x="5609084" y="3171603"/>
            <a:ext cx="204140" cy="301766"/>
          </a:xfrm>
          <a:custGeom>
            <a:avLst/>
            <a:gdLst/>
            <a:ahLst/>
            <a:cxnLst/>
            <a:rect l="0" t="0" r="0" b="0"/>
            <a:pathLst>
              <a:path w="204140" h="301766">
                <a:moveTo>
                  <a:pt x="16615" y="43084"/>
                </a:moveTo>
                <a:lnTo>
                  <a:pt x="11875" y="47825"/>
                </a:lnTo>
                <a:lnTo>
                  <a:pt x="10478" y="50213"/>
                </a:lnTo>
                <a:lnTo>
                  <a:pt x="8927" y="55513"/>
                </a:lnTo>
                <a:lnTo>
                  <a:pt x="8054" y="64075"/>
                </a:lnTo>
                <a:lnTo>
                  <a:pt x="7849" y="72588"/>
                </a:lnTo>
                <a:lnTo>
                  <a:pt x="7718" y="98962"/>
                </a:lnTo>
                <a:lnTo>
                  <a:pt x="6715" y="106133"/>
                </a:lnTo>
                <a:lnTo>
                  <a:pt x="5054" y="112898"/>
                </a:lnTo>
                <a:lnTo>
                  <a:pt x="2954" y="119393"/>
                </a:lnTo>
                <a:lnTo>
                  <a:pt x="1555" y="126698"/>
                </a:lnTo>
                <a:lnTo>
                  <a:pt x="622" y="134546"/>
                </a:lnTo>
                <a:lnTo>
                  <a:pt x="0" y="142754"/>
                </a:lnTo>
                <a:lnTo>
                  <a:pt x="577" y="151203"/>
                </a:lnTo>
                <a:lnTo>
                  <a:pt x="1954" y="159811"/>
                </a:lnTo>
                <a:lnTo>
                  <a:pt x="3865" y="168527"/>
                </a:lnTo>
                <a:lnTo>
                  <a:pt x="5139" y="177314"/>
                </a:lnTo>
                <a:lnTo>
                  <a:pt x="5987" y="186149"/>
                </a:lnTo>
                <a:lnTo>
                  <a:pt x="6553" y="195016"/>
                </a:lnTo>
                <a:lnTo>
                  <a:pt x="7923" y="202911"/>
                </a:lnTo>
                <a:lnTo>
                  <a:pt x="9829" y="210159"/>
                </a:lnTo>
                <a:lnTo>
                  <a:pt x="20015" y="240790"/>
                </a:lnTo>
                <a:lnTo>
                  <a:pt x="22851" y="248310"/>
                </a:lnTo>
                <a:lnTo>
                  <a:pt x="25733" y="255307"/>
                </a:lnTo>
                <a:lnTo>
                  <a:pt x="28647" y="261957"/>
                </a:lnTo>
                <a:lnTo>
                  <a:pt x="31582" y="267382"/>
                </a:lnTo>
                <a:lnTo>
                  <a:pt x="40452" y="280751"/>
                </a:lnTo>
                <a:lnTo>
                  <a:pt x="43421" y="285864"/>
                </a:lnTo>
                <a:lnTo>
                  <a:pt x="46391" y="291258"/>
                </a:lnTo>
                <a:lnTo>
                  <a:pt x="49365" y="294854"/>
                </a:lnTo>
                <a:lnTo>
                  <a:pt x="52339" y="297251"/>
                </a:lnTo>
                <a:lnTo>
                  <a:pt x="55314" y="298849"/>
                </a:lnTo>
                <a:lnTo>
                  <a:pt x="61265" y="300624"/>
                </a:lnTo>
                <a:lnTo>
                  <a:pt x="67218" y="301414"/>
                </a:lnTo>
                <a:lnTo>
                  <a:pt x="73170" y="301765"/>
                </a:lnTo>
                <a:lnTo>
                  <a:pt x="76146" y="299874"/>
                </a:lnTo>
                <a:lnTo>
                  <a:pt x="82099" y="292481"/>
                </a:lnTo>
                <a:lnTo>
                  <a:pt x="88053" y="285227"/>
                </a:lnTo>
                <a:lnTo>
                  <a:pt x="94006" y="277703"/>
                </a:lnTo>
                <a:lnTo>
                  <a:pt x="96982" y="272918"/>
                </a:lnTo>
                <a:lnTo>
                  <a:pt x="99958" y="267745"/>
                </a:lnTo>
                <a:lnTo>
                  <a:pt x="102935" y="261319"/>
                </a:lnTo>
                <a:lnTo>
                  <a:pt x="105912" y="254058"/>
                </a:lnTo>
                <a:lnTo>
                  <a:pt x="108888" y="246241"/>
                </a:lnTo>
                <a:lnTo>
                  <a:pt x="111865" y="239046"/>
                </a:lnTo>
                <a:lnTo>
                  <a:pt x="114842" y="232264"/>
                </a:lnTo>
                <a:lnTo>
                  <a:pt x="117818" y="225759"/>
                </a:lnTo>
                <a:lnTo>
                  <a:pt x="120795" y="218445"/>
                </a:lnTo>
                <a:lnTo>
                  <a:pt x="123771" y="210593"/>
                </a:lnTo>
                <a:lnTo>
                  <a:pt x="126748" y="202382"/>
                </a:lnTo>
                <a:lnTo>
                  <a:pt x="129725" y="192939"/>
                </a:lnTo>
                <a:lnTo>
                  <a:pt x="141631" y="151913"/>
                </a:lnTo>
                <a:lnTo>
                  <a:pt x="144607" y="142426"/>
                </a:lnTo>
                <a:lnTo>
                  <a:pt x="146592" y="133125"/>
                </a:lnTo>
                <a:lnTo>
                  <a:pt x="147915" y="123947"/>
                </a:lnTo>
                <a:lnTo>
                  <a:pt x="148797" y="114852"/>
                </a:lnTo>
                <a:lnTo>
                  <a:pt x="149385" y="105812"/>
                </a:lnTo>
                <a:lnTo>
                  <a:pt x="149777" y="96809"/>
                </a:lnTo>
                <a:lnTo>
                  <a:pt x="150212" y="78868"/>
                </a:lnTo>
                <a:lnTo>
                  <a:pt x="150547" y="19797"/>
                </a:lnTo>
                <a:lnTo>
                  <a:pt x="149559" y="15653"/>
                </a:lnTo>
                <a:lnTo>
                  <a:pt x="147909" y="12890"/>
                </a:lnTo>
                <a:lnTo>
                  <a:pt x="145816" y="11049"/>
                </a:lnTo>
                <a:lnTo>
                  <a:pt x="144421" y="8829"/>
                </a:lnTo>
                <a:lnTo>
                  <a:pt x="141998" y="0"/>
                </a:lnTo>
                <a:lnTo>
                  <a:pt x="140884" y="471"/>
                </a:lnTo>
                <a:lnTo>
                  <a:pt x="136999" y="3640"/>
                </a:lnTo>
                <a:lnTo>
                  <a:pt x="135566" y="5873"/>
                </a:lnTo>
                <a:lnTo>
                  <a:pt x="133975" y="11002"/>
                </a:lnTo>
                <a:lnTo>
                  <a:pt x="135913" y="19234"/>
                </a:lnTo>
                <a:lnTo>
                  <a:pt x="137819" y="24208"/>
                </a:lnTo>
                <a:lnTo>
                  <a:pt x="139089" y="29508"/>
                </a:lnTo>
                <a:lnTo>
                  <a:pt x="139937" y="35025"/>
                </a:lnTo>
                <a:lnTo>
                  <a:pt x="140501" y="40688"/>
                </a:lnTo>
                <a:lnTo>
                  <a:pt x="140878" y="46448"/>
                </a:lnTo>
                <a:lnTo>
                  <a:pt x="141129" y="52272"/>
                </a:lnTo>
                <a:lnTo>
                  <a:pt x="141296" y="58139"/>
                </a:lnTo>
                <a:lnTo>
                  <a:pt x="142400" y="65027"/>
                </a:lnTo>
                <a:lnTo>
                  <a:pt x="144128" y="72595"/>
                </a:lnTo>
                <a:lnTo>
                  <a:pt x="156842" y="122009"/>
                </a:lnTo>
                <a:lnTo>
                  <a:pt x="162613" y="144969"/>
                </a:lnTo>
                <a:lnTo>
                  <a:pt x="166533" y="156648"/>
                </a:lnTo>
                <a:lnTo>
                  <a:pt x="171130" y="168403"/>
                </a:lnTo>
                <a:lnTo>
                  <a:pt x="176180" y="180208"/>
                </a:lnTo>
                <a:lnTo>
                  <a:pt x="180538" y="191055"/>
                </a:lnTo>
                <a:lnTo>
                  <a:pt x="188027" y="211044"/>
                </a:lnTo>
                <a:lnTo>
                  <a:pt x="191413" y="218557"/>
                </a:lnTo>
                <a:lnTo>
                  <a:pt x="194663" y="224558"/>
                </a:lnTo>
                <a:lnTo>
                  <a:pt x="204139" y="2395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37"/>
          <p:cNvSpPr/>
          <p:nvPr/>
        </p:nvSpPr>
        <p:spPr>
          <a:xfrm>
            <a:off x="5929309" y="3161679"/>
            <a:ext cx="115967" cy="343204"/>
          </a:xfrm>
          <a:custGeom>
            <a:avLst/>
            <a:gdLst/>
            <a:ahLst/>
            <a:cxnLst/>
            <a:rect l="0" t="0" r="0" b="0"/>
            <a:pathLst>
              <a:path w="115967" h="343204">
                <a:moveTo>
                  <a:pt x="8930" y="97656"/>
                </a:moveTo>
                <a:lnTo>
                  <a:pt x="8930" y="105345"/>
                </a:lnTo>
                <a:lnTo>
                  <a:pt x="6284" y="108680"/>
                </a:lnTo>
                <a:lnTo>
                  <a:pt x="4189" y="110959"/>
                </a:lnTo>
                <a:lnTo>
                  <a:pt x="2793" y="113470"/>
                </a:lnTo>
                <a:lnTo>
                  <a:pt x="1241" y="118906"/>
                </a:lnTo>
                <a:lnTo>
                  <a:pt x="551" y="127275"/>
                </a:lnTo>
                <a:lnTo>
                  <a:pt x="368" y="132285"/>
                </a:lnTo>
                <a:lnTo>
                  <a:pt x="109" y="153557"/>
                </a:lnTo>
                <a:lnTo>
                  <a:pt x="0" y="343203"/>
                </a:lnTo>
                <a:lnTo>
                  <a:pt x="0" y="208942"/>
                </a:lnTo>
                <a:lnTo>
                  <a:pt x="992" y="198636"/>
                </a:lnTo>
                <a:lnTo>
                  <a:pt x="2645" y="188788"/>
                </a:lnTo>
                <a:lnTo>
                  <a:pt x="7129" y="168917"/>
                </a:lnTo>
                <a:lnTo>
                  <a:pt x="12429" y="146857"/>
                </a:lnTo>
                <a:lnTo>
                  <a:pt x="15231" y="136409"/>
                </a:lnTo>
                <a:lnTo>
                  <a:pt x="20990" y="116865"/>
                </a:lnTo>
                <a:lnTo>
                  <a:pt x="29811" y="89126"/>
                </a:lnTo>
                <a:lnTo>
                  <a:pt x="32773" y="81056"/>
                </a:lnTo>
                <a:lnTo>
                  <a:pt x="35739" y="73691"/>
                </a:lnTo>
                <a:lnTo>
                  <a:pt x="38708" y="66797"/>
                </a:lnTo>
                <a:lnTo>
                  <a:pt x="44654" y="53845"/>
                </a:lnTo>
                <a:lnTo>
                  <a:pt x="56556" y="29361"/>
                </a:lnTo>
                <a:lnTo>
                  <a:pt x="59532" y="24345"/>
                </a:lnTo>
                <a:lnTo>
                  <a:pt x="62508" y="20009"/>
                </a:lnTo>
                <a:lnTo>
                  <a:pt x="65485" y="16126"/>
                </a:lnTo>
                <a:lnTo>
                  <a:pt x="68461" y="12545"/>
                </a:lnTo>
                <a:lnTo>
                  <a:pt x="71437" y="9165"/>
                </a:lnTo>
                <a:lnTo>
                  <a:pt x="78604" y="1353"/>
                </a:lnTo>
                <a:lnTo>
                  <a:pt x="80183" y="712"/>
                </a:lnTo>
                <a:lnTo>
                  <a:pt x="82229" y="284"/>
                </a:lnTo>
                <a:lnTo>
                  <a:pt x="84585" y="0"/>
                </a:lnTo>
                <a:lnTo>
                  <a:pt x="86155" y="802"/>
                </a:lnTo>
                <a:lnTo>
                  <a:pt x="87203" y="2329"/>
                </a:lnTo>
                <a:lnTo>
                  <a:pt x="89358" y="7663"/>
                </a:lnTo>
                <a:lnTo>
                  <a:pt x="93623" y="16650"/>
                </a:lnTo>
                <a:lnTo>
                  <a:pt x="96180" y="24611"/>
                </a:lnTo>
                <a:lnTo>
                  <a:pt x="98309" y="32450"/>
                </a:lnTo>
                <a:lnTo>
                  <a:pt x="100266" y="37318"/>
                </a:lnTo>
                <a:lnTo>
                  <a:pt x="102563" y="42548"/>
                </a:lnTo>
                <a:lnTo>
                  <a:pt x="104094" y="49011"/>
                </a:lnTo>
                <a:lnTo>
                  <a:pt x="105114" y="56297"/>
                </a:lnTo>
                <a:lnTo>
                  <a:pt x="105795" y="64130"/>
                </a:lnTo>
                <a:lnTo>
                  <a:pt x="107241" y="72329"/>
                </a:lnTo>
                <a:lnTo>
                  <a:pt x="109197" y="80772"/>
                </a:lnTo>
                <a:lnTo>
                  <a:pt x="111493" y="89377"/>
                </a:lnTo>
                <a:lnTo>
                  <a:pt x="113024" y="98089"/>
                </a:lnTo>
                <a:lnTo>
                  <a:pt x="114045" y="106875"/>
                </a:lnTo>
                <a:lnTo>
                  <a:pt x="114725" y="115708"/>
                </a:lnTo>
                <a:lnTo>
                  <a:pt x="115179" y="124574"/>
                </a:lnTo>
                <a:lnTo>
                  <a:pt x="115682" y="142361"/>
                </a:lnTo>
                <a:lnTo>
                  <a:pt x="115966" y="173851"/>
                </a:lnTo>
                <a:lnTo>
                  <a:pt x="115014" y="184172"/>
                </a:lnTo>
                <a:lnTo>
                  <a:pt x="113387" y="194029"/>
                </a:lnTo>
                <a:lnTo>
                  <a:pt x="111310" y="203576"/>
                </a:lnTo>
                <a:lnTo>
                  <a:pt x="109925" y="211926"/>
                </a:lnTo>
                <a:lnTo>
                  <a:pt x="109003" y="219477"/>
                </a:lnTo>
                <a:lnTo>
                  <a:pt x="108387" y="226495"/>
                </a:lnTo>
                <a:lnTo>
                  <a:pt x="107977" y="234150"/>
                </a:lnTo>
                <a:lnTo>
                  <a:pt x="107521" y="250594"/>
                </a:lnTo>
                <a:lnTo>
                  <a:pt x="107156" y="2851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38"/>
          <p:cNvSpPr/>
          <p:nvPr/>
        </p:nvSpPr>
        <p:spPr>
          <a:xfrm>
            <a:off x="5929309" y="3303984"/>
            <a:ext cx="107157" cy="53579"/>
          </a:xfrm>
          <a:custGeom>
            <a:avLst/>
            <a:gdLst/>
            <a:ahLst/>
            <a:cxnLst/>
            <a:rect l="0" t="0" r="0" b="0"/>
            <a:pathLst>
              <a:path w="107157" h="53579">
                <a:moveTo>
                  <a:pt x="0" y="53578"/>
                </a:moveTo>
                <a:lnTo>
                  <a:pt x="0" y="45016"/>
                </a:lnTo>
                <a:lnTo>
                  <a:pt x="992" y="43901"/>
                </a:lnTo>
                <a:lnTo>
                  <a:pt x="4740" y="40016"/>
                </a:lnTo>
                <a:lnTo>
                  <a:pt x="12429" y="32252"/>
                </a:lnTo>
                <a:lnTo>
                  <a:pt x="16223" y="29439"/>
                </a:lnTo>
                <a:lnTo>
                  <a:pt x="20737" y="26571"/>
                </a:lnTo>
                <a:lnTo>
                  <a:pt x="25731" y="23667"/>
                </a:lnTo>
                <a:lnTo>
                  <a:pt x="32037" y="20739"/>
                </a:lnTo>
                <a:lnTo>
                  <a:pt x="39218" y="17795"/>
                </a:lnTo>
                <a:lnTo>
                  <a:pt x="46981" y="14840"/>
                </a:lnTo>
                <a:lnTo>
                  <a:pt x="57117" y="11877"/>
                </a:lnTo>
                <a:lnTo>
                  <a:pt x="68836" y="8911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39"/>
          <p:cNvSpPr/>
          <p:nvPr/>
        </p:nvSpPr>
        <p:spPr>
          <a:xfrm>
            <a:off x="6232928" y="3206337"/>
            <a:ext cx="223233" cy="302484"/>
          </a:xfrm>
          <a:custGeom>
            <a:avLst/>
            <a:gdLst/>
            <a:ahLst/>
            <a:cxnLst/>
            <a:rect l="0" t="0" r="0" b="0"/>
            <a:pathLst>
              <a:path w="223233" h="302484">
                <a:moveTo>
                  <a:pt x="17849" y="52998"/>
                </a:moveTo>
                <a:lnTo>
                  <a:pt x="13109" y="57739"/>
                </a:lnTo>
                <a:lnTo>
                  <a:pt x="11712" y="61120"/>
                </a:lnTo>
                <a:lnTo>
                  <a:pt x="10161" y="70168"/>
                </a:lnTo>
                <a:lnTo>
                  <a:pt x="9288" y="76937"/>
                </a:lnTo>
                <a:lnTo>
                  <a:pt x="8173" y="80864"/>
                </a:lnTo>
                <a:lnTo>
                  <a:pt x="4288" y="93165"/>
                </a:lnTo>
                <a:lnTo>
                  <a:pt x="2855" y="100611"/>
                </a:lnTo>
                <a:lnTo>
                  <a:pt x="1901" y="108553"/>
                </a:lnTo>
                <a:lnTo>
                  <a:pt x="1263" y="116824"/>
                </a:lnTo>
                <a:lnTo>
                  <a:pt x="839" y="125315"/>
                </a:lnTo>
                <a:lnTo>
                  <a:pt x="367" y="142686"/>
                </a:lnTo>
                <a:lnTo>
                  <a:pt x="0" y="214985"/>
                </a:lnTo>
                <a:lnTo>
                  <a:pt x="989" y="222504"/>
                </a:lnTo>
                <a:lnTo>
                  <a:pt x="2641" y="229503"/>
                </a:lnTo>
                <a:lnTo>
                  <a:pt x="12420" y="259732"/>
                </a:lnTo>
                <a:lnTo>
                  <a:pt x="15222" y="266228"/>
                </a:lnTo>
                <a:lnTo>
                  <a:pt x="18082" y="271550"/>
                </a:lnTo>
                <a:lnTo>
                  <a:pt x="22914" y="280109"/>
                </a:lnTo>
                <a:lnTo>
                  <a:pt x="25061" y="287221"/>
                </a:lnTo>
                <a:lnTo>
                  <a:pt x="28661" y="293689"/>
                </a:lnTo>
                <a:lnTo>
                  <a:pt x="31010" y="296802"/>
                </a:lnTo>
                <a:lnTo>
                  <a:pt x="33568" y="298878"/>
                </a:lnTo>
                <a:lnTo>
                  <a:pt x="36266" y="300262"/>
                </a:lnTo>
                <a:lnTo>
                  <a:pt x="41909" y="301800"/>
                </a:lnTo>
                <a:lnTo>
                  <a:pt x="47725" y="302483"/>
                </a:lnTo>
                <a:lnTo>
                  <a:pt x="50664" y="301674"/>
                </a:lnTo>
                <a:lnTo>
                  <a:pt x="56577" y="298127"/>
                </a:lnTo>
                <a:lnTo>
                  <a:pt x="62512" y="290598"/>
                </a:lnTo>
                <a:lnTo>
                  <a:pt x="65484" y="285813"/>
                </a:lnTo>
                <a:lnTo>
                  <a:pt x="68458" y="280638"/>
                </a:lnTo>
                <a:lnTo>
                  <a:pt x="74407" y="269596"/>
                </a:lnTo>
                <a:lnTo>
                  <a:pt x="78375" y="263873"/>
                </a:lnTo>
                <a:lnTo>
                  <a:pt x="83005" y="258074"/>
                </a:lnTo>
                <a:lnTo>
                  <a:pt x="88075" y="252223"/>
                </a:lnTo>
                <a:lnTo>
                  <a:pt x="92448" y="246339"/>
                </a:lnTo>
                <a:lnTo>
                  <a:pt x="96355" y="240431"/>
                </a:lnTo>
                <a:lnTo>
                  <a:pt x="99952" y="234508"/>
                </a:lnTo>
                <a:lnTo>
                  <a:pt x="103342" y="227583"/>
                </a:lnTo>
                <a:lnTo>
                  <a:pt x="106595" y="219990"/>
                </a:lnTo>
                <a:lnTo>
                  <a:pt x="109755" y="211951"/>
                </a:lnTo>
                <a:lnTo>
                  <a:pt x="115912" y="195082"/>
                </a:lnTo>
                <a:lnTo>
                  <a:pt x="118944" y="186416"/>
                </a:lnTo>
                <a:lnTo>
                  <a:pt x="121956" y="176670"/>
                </a:lnTo>
                <a:lnTo>
                  <a:pt x="130937" y="144984"/>
                </a:lnTo>
                <a:lnTo>
                  <a:pt x="136902" y="125631"/>
                </a:lnTo>
                <a:lnTo>
                  <a:pt x="138890" y="116303"/>
                </a:lnTo>
                <a:lnTo>
                  <a:pt x="140215" y="107108"/>
                </a:lnTo>
                <a:lnTo>
                  <a:pt x="141098" y="98001"/>
                </a:lnTo>
                <a:lnTo>
                  <a:pt x="142679" y="89945"/>
                </a:lnTo>
                <a:lnTo>
                  <a:pt x="144726" y="82591"/>
                </a:lnTo>
                <a:lnTo>
                  <a:pt x="147082" y="75703"/>
                </a:lnTo>
                <a:lnTo>
                  <a:pt x="148653" y="68135"/>
                </a:lnTo>
                <a:lnTo>
                  <a:pt x="149700" y="60113"/>
                </a:lnTo>
                <a:lnTo>
                  <a:pt x="150399" y="51788"/>
                </a:lnTo>
                <a:lnTo>
                  <a:pt x="150864" y="44254"/>
                </a:lnTo>
                <a:lnTo>
                  <a:pt x="151381" y="30591"/>
                </a:lnTo>
                <a:lnTo>
                  <a:pt x="151672" y="16483"/>
                </a:lnTo>
                <a:lnTo>
                  <a:pt x="151791" y="0"/>
                </a:lnTo>
                <a:lnTo>
                  <a:pt x="151795" y="17478"/>
                </a:lnTo>
                <a:lnTo>
                  <a:pt x="152786" y="22373"/>
                </a:lnTo>
                <a:lnTo>
                  <a:pt x="154440" y="27620"/>
                </a:lnTo>
                <a:lnTo>
                  <a:pt x="156535" y="33103"/>
                </a:lnTo>
                <a:lnTo>
                  <a:pt x="157931" y="38743"/>
                </a:lnTo>
                <a:lnTo>
                  <a:pt x="158863" y="44487"/>
                </a:lnTo>
                <a:lnTo>
                  <a:pt x="159483" y="50301"/>
                </a:lnTo>
                <a:lnTo>
                  <a:pt x="159897" y="57153"/>
                </a:lnTo>
                <a:lnTo>
                  <a:pt x="160356" y="72704"/>
                </a:lnTo>
                <a:lnTo>
                  <a:pt x="161471" y="81018"/>
                </a:lnTo>
                <a:lnTo>
                  <a:pt x="163207" y="89538"/>
                </a:lnTo>
                <a:lnTo>
                  <a:pt x="165356" y="98194"/>
                </a:lnTo>
                <a:lnTo>
                  <a:pt x="167781" y="106941"/>
                </a:lnTo>
                <a:lnTo>
                  <a:pt x="173121" y="124598"/>
                </a:lnTo>
                <a:lnTo>
                  <a:pt x="181706" y="151273"/>
                </a:lnTo>
                <a:lnTo>
                  <a:pt x="184633" y="159195"/>
                </a:lnTo>
                <a:lnTo>
                  <a:pt x="187578" y="166460"/>
                </a:lnTo>
                <a:lnTo>
                  <a:pt x="190533" y="173288"/>
                </a:lnTo>
                <a:lnTo>
                  <a:pt x="194487" y="180816"/>
                </a:lnTo>
                <a:lnTo>
                  <a:pt x="199108" y="188812"/>
                </a:lnTo>
                <a:lnTo>
                  <a:pt x="204173" y="197119"/>
                </a:lnTo>
                <a:lnTo>
                  <a:pt x="208541" y="204642"/>
                </a:lnTo>
                <a:lnTo>
                  <a:pt x="216041" y="218291"/>
                </a:lnTo>
                <a:lnTo>
                  <a:pt x="218439" y="223717"/>
                </a:lnTo>
                <a:lnTo>
                  <a:pt x="220037" y="228326"/>
                </a:lnTo>
                <a:lnTo>
                  <a:pt x="223232" y="2405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40"/>
          <p:cNvSpPr/>
          <p:nvPr/>
        </p:nvSpPr>
        <p:spPr>
          <a:xfrm>
            <a:off x="6625867" y="3233116"/>
            <a:ext cx="214270" cy="284599"/>
          </a:xfrm>
          <a:custGeom>
            <a:avLst/>
            <a:gdLst/>
            <a:ahLst/>
            <a:cxnLst/>
            <a:rect l="0" t="0" r="0" b="0"/>
            <a:pathLst>
              <a:path w="214270" h="284599">
                <a:moveTo>
                  <a:pt x="35675" y="8360"/>
                </a:moveTo>
                <a:lnTo>
                  <a:pt x="30935" y="13101"/>
                </a:lnTo>
                <a:lnTo>
                  <a:pt x="25962" y="20720"/>
                </a:lnTo>
                <a:lnTo>
                  <a:pt x="23247" y="25530"/>
                </a:lnTo>
                <a:lnTo>
                  <a:pt x="20229" y="33519"/>
                </a:lnTo>
                <a:lnTo>
                  <a:pt x="17897" y="41370"/>
                </a:lnTo>
                <a:lnTo>
                  <a:pt x="15885" y="46242"/>
                </a:lnTo>
                <a:lnTo>
                  <a:pt x="13552" y="51474"/>
                </a:lnTo>
                <a:lnTo>
                  <a:pt x="11005" y="57938"/>
                </a:lnTo>
                <a:lnTo>
                  <a:pt x="5529" y="73059"/>
                </a:lnTo>
                <a:lnTo>
                  <a:pt x="3671" y="81258"/>
                </a:lnTo>
                <a:lnTo>
                  <a:pt x="2433" y="89701"/>
                </a:lnTo>
                <a:lnTo>
                  <a:pt x="1608" y="98306"/>
                </a:lnTo>
                <a:lnTo>
                  <a:pt x="1057" y="107019"/>
                </a:lnTo>
                <a:lnTo>
                  <a:pt x="446" y="124638"/>
                </a:lnTo>
                <a:lnTo>
                  <a:pt x="54" y="160203"/>
                </a:lnTo>
                <a:lnTo>
                  <a:pt x="0" y="178041"/>
                </a:lnTo>
                <a:lnTo>
                  <a:pt x="978" y="186965"/>
                </a:lnTo>
                <a:lnTo>
                  <a:pt x="2622" y="195891"/>
                </a:lnTo>
                <a:lnTo>
                  <a:pt x="4710" y="204818"/>
                </a:lnTo>
                <a:lnTo>
                  <a:pt x="7094" y="213746"/>
                </a:lnTo>
                <a:lnTo>
                  <a:pt x="12389" y="231603"/>
                </a:lnTo>
                <a:lnTo>
                  <a:pt x="15191" y="239541"/>
                </a:lnTo>
                <a:lnTo>
                  <a:pt x="18050" y="246816"/>
                </a:lnTo>
                <a:lnTo>
                  <a:pt x="20949" y="253651"/>
                </a:lnTo>
                <a:lnTo>
                  <a:pt x="23873" y="259200"/>
                </a:lnTo>
                <a:lnTo>
                  <a:pt x="29768" y="268011"/>
                </a:lnTo>
                <a:lnTo>
                  <a:pt x="35696" y="275234"/>
                </a:lnTo>
                <a:lnTo>
                  <a:pt x="38665" y="278550"/>
                </a:lnTo>
                <a:lnTo>
                  <a:pt x="42630" y="280760"/>
                </a:lnTo>
                <a:lnTo>
                  <a:pt x="47258" y="282233"/>
                </a:lnTo>
                <a:lnTo>
                  <a:pt x="52326" y="283215"/>
                </a:lnTo>
                <a:lnTo>
                  <a:pt x="56697" y="283870"/>
                </a:lnTo>
                <a:lnTo>
                  <a:pt x="60605" y="284307"/>
                </a:lnTo>
                <a:lnTo>
                  <a:pt x="64201" y="284598"/>
                </a:lnTo>
                <a:lnTo>
                  <a:pt x="67591" y="283800"/>
                </a:lnTo>
                <a:lnTo>
                  <a:pt x="74003" y="280267"/>
                </a:lnTo>
                <a:lnTo>
                  <a:pt x="80160" y="272744"/>
                </a:lnTo>
                <a:lnTo>
                  <a:pt x="83192" y="267960"/>
                </a:lnTo>
                <a:lnTo>
                  <a:pt x="89205" y="259998"/>
                </a:lnTo>
                <a:lnTo>
                  <a:pt x="92198" y="256486"/>
                </a:lnTo>
                <a:lnTo>
                  <a:pt x="95185" y="251167"/>
                </a:lnTo>
                <a:lnTo>
                  <a:pt x="98169" y="244646"/>
                </a:lnTo>
                <a:lnTo>
                  <a:pt x="101151" y="237321"/>
                </a:lnTo>
                <a:lnTo>
                  <a:pt x="104130" y="230454"/>
                </a:lnTo>
                <a:lnTo>
                  <a:pt x="110086" y="217532"/>
                </a:lnTo>
                <a:lnTo>
                  <a:pt x="113064" y="210316"/>
                </a:lnTo>
                <a:lnTo>
                  <a:pt x="116041" y="202528"/>
                </a:lnTo>
                <a:lnTo>
                  <a:pt x="121995" y="185938"/>
                </a:lnTo>
                <a:lnTo>
                  <a:pt x="136879" y="142171"/>
                </a:lnTo>
                <a:lnTo>
                  <a:pt x="138863" y="133287"/>
                </a:lnTo>
                <a:lnTo>
                  <a:pt x="140186" y="124387"/>
                </a:lnTo>
                <a:lnTo>
                  <a:pt x="141068" y="115477"/>
                </a:lnTo>
                <a:lnTo>
                  <a:pt x="141656" y="106560"/>
                </a:lnTo>
                <a:lnTo>
                  <a:pt x="142048" y="97639"/>
                </a:lnTo>
                <a:lnTo>
                  <a:pt x="142309" y="88716"/>
                </a:lnTo>
                <a:lnTo>
                  <a:pt x="143475" y="80782"/>
                </a:lnTo>
                <a:lnTo>
                  <a:pt x="145245" y="73508"/>
                </a:lnTo>
                <a:lnTo>
                  <a:pt x="147418" y="66675"/>
                </a:lnTo>
                <a:lnTo>
                  <a:pt x="148865" y="60135"/>
                </a:lnTo>
                <a:lnTo>
                  <a:pt x="149831" y="53791"/>
                </a:lnTo>
                <a:lnTo>
                  <a:pt x="150475" y="47577"/>
                </a:lnTo>
                <a:lnTo>
                  <a:pt x="151896" y="41450"/>
                </a:lnTo>
                <a:lnTo>
                  <a:pt x="153835" y="35381"/>
                </a:lnTo>
                <a:lnTo>
                  <a:pt x="156120" y="29351"/>
                </a:lnTo>
                <a:lnTo>
                  <a:pt x="157644" y="24338"/>
                </a:lnTo>
                <a:lnTo>
                  <a:pt x="159337" y="16123"/>
                </a:lnTo>
                <a:lnTo>
                  <a:pt x="160090" y="9164"/>
                </a:lnTo>
                <a:lnTo>
                  <a:pt x="160655" y="0"/>
                </a:lnTo>
                <a:lnTo>
                  <a:pt x="155940" y="4340"/>
                </a:lnTo>
                <a:lnTo>
                  <a:pt x="154547" y="6672"/>
                </a:lnTo>
                <a:lnTo>
                  <a:pt x="151595" y="15687"/>
                </a:lnTo>
                <a:lnTo>
                  <a:pt x="149665" y="20190"/>
                </a:lnTo>
                <a:lnTo>
                  <a:pt x="147387" y="25176"/>
                </a:lnTo>
                <a:lnTo>
                  <a:pt x="145870" y="30485"/>
                </a:lnTo>
                <a:lnTo>
                  <a:pt x="144857" y="36009"/>
                </a:lnTo>
                <a:lnTo>
                  <a:pt x="144182" y="41675"/>
                </a:lnTo>
                <a:lnTo>
                  <a:pt x="143732" y="47437"/>
                </a:lnTo>
                <a:lnTo>
                  <a:pt x="143432" y="53263"/>
                </a:lnTo>
                <a:lnTo>
                  <a:pt x="143232" y="59131"/>
                </a:lnTo>
                <a:lnTo>
                  <a:pt x="142950" y="81611"/>
                </a:lnTo>
                <a:lnTo>
                  <a:pt x="142867" y="107124"/>
                </a:lnTo>
                <a:lnTo>
                  <a:pt x="143847" y="115874"/>
                </a:lnTo>
                <a:lnTo>
                  <a:pt x="145494" y="124685"/>
                </a:lnTo>
                <a:lnTo>
                  <a:pt x="147583" y="133535"/>
                </a:lnTo>
                <a:lnTo>
                  <a:pt x="149968" y="141419"/>
                </a:lnTo>
                <a:lnTo>
                  <a:pt x="152550" y="148660"/>
                </a:lnTo>
                <a:lnTo>
                  <a:pt x="155264" y="155471"/>
                </a:lnTo>
                <a:lnTo>
                  <a:pt x="160924" y="170977"/>
                </a:lnTo>
                <a:lnTo>
                  <a:pt x="163823" y="179279"/>
                </a:lnTo>
                <a:lnTo>
                  <a:pt x="166748" y="185806"/>
                </a:lnTo>
                <a:lnTo>
                  <a:pt x="169690" y="191150"/>
                </a:lnTo>
                <a:lnTo>
                  <a:pt x="172643" y="195704"/>
                </a:lnTo>
                <a:lnTo>
                  <a:pt x="176597" y="199732"/>
                </a:lnTo>
                <a:lnTo>
                  <a:pt x="181217" y="203410"/>
                </a:lnTo>
                <a:lnTo>
                  <a:pt x="186281" y="206855"/>
                </a:lnTo>
                <a:lnTo>
                  <a:pt x="190650" y="210143"/>
                </a:lnTo>
                <a:lnTo>
                  <a:pt x="194554" y="213327"/>
                </a:lnTo>
                <a:lnTo>
                  <a:pt x="198149" y="216442"/>
                </a:lnTo>
                <a:lnTo>
                  <a:pt x="204789" y="222549"/>
                </a:lnTo>
                <a:lnTo>
                  <a:pt x="214269" y="231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41"/>
          <p:cNvSpPr/>
          <p:nvPr/>
        </p:nvSpPr>
        <p:spPr>
          <a:xfrm>
            <a:off x="7022588" y="3207571"/>
            <a:ext cx="210455" cy="292867"/>
          </a:xfrm>
          <a:custGeom>
            <a:avLst/>
            <a:gdLst/>
            <a:ahLst/>
            <a:cxnLst/>
            <a:rect l="0" t="0" r="0" b="0"/>
            <a:pathLst>
              <a:path w="210455" h="292867">
                <a:moveTo>
                  <a:pt x="14001" y="33905"/>
                </a:moveTo>
                <a:lnTo>
                  <a:pt x="14001" y="38646"/>
                </a:lnTo>
                <a:lnTo>
                  <a:pt x="11356" y="46265"/>
                </a:lnTo>
                <a:lnTo>
                  <a:pt x="7865" y="55273"/>
                </a:lnTo>
                <a:lnTo>
                  <a:pt x="6313" y="62584"/>
                </a:lnTo>
                <a:lnTo>
                  <a:pt x="5900" y="66915"/>
                </a:lnTo>
                <a:lnTo>
                  <a:pt x="5624" y="71787"/>
                </a:lnTo>
                <a:lnTo>
                  <a:pt x="5440" y="77019"/>
                </a:lnTo>
                <a:lnTo>
                  <a:pt x="4325" y="83483"/>
                </a:lnTo>
                <a:lnTo>
                  <a:pt x="2590" y="90770"/>
                </a:lnTo>
                <a:lnTo>
                  <a:pt x="440" y="98604"/>
                </a:lnTo>
                <a:lnTo>
                  <a:pt x="0" y="106803"/>
                </a:lnTo>
                <a:lnTo>
                  <a:pt x="698" y="115246"/>
                </a:lnTo>
                <a:lnTo>
                  <a:pt x="2156" y="123851"/>
                </a:lnTo>
                <a:lnTo>
                  <a:pt x="3128" y="132564"/>
                </a:lnTo>
                <a:lnTo>
                  <a:pt x="3776" y="141350"/>
                </a:lnTo>
                <a:lnTo>
                  <a:pt x="4208" y="150183"/>
                </a:lnTo>
                <a:lnTo>
                  <a:pt x="4688" y="167936"/>
                </a:lnTo>
                <a:lnTo>
                  <a:pt x="5049" y="225623"/>
                </a:lnTo>
                <a:lnTo>
                  <a:pt x="6049" y="232162"/>
                </a:lnTo>
                <a:lnTo>
                  <a:pt x="7708" y="238507"/>
                </a:lnTo>
                <a:lnTo>
                  <a:pt x="9806" y="244720"/>
                </a:lnTo>
                <a:lnTo>
                  <a:pt x="12196" y="250847"/>
                </a:lnTo>
                <a:lnTo>
                  <a:pt x="14783" y="256915"/>
                </a:lnTo>
                <a:lnTo>
                  <a:pt x="21322" y="271433"/>
                </a:lnTo>
                <a:lnTo>
                  <a:pt x="27195" y="278688"/>
                </a:lnTo>
                <a:lnTo>
                  <a:pt x="29742" y="279446"/>
                </a:lnTo>
                <a:lnTo>
                  <a:pt x="32433" y="278958"/>
                </a:lnTo>
                <a:lnTo>
                  <a:pt x="38068" y="276763"/>
                </a:lnTo>
                <a:lnTo>
                  <a:pt x="43881" y="275787"/>
                </a:lnTo>
                <a:lnTo>
                  <a:pt x="46820" y="273542"/>
                </a:lnTo>
                <a:lnTo>
                  <a:pt x="52731" y="265757"/>
                </a:lnTo>
                <a:lnTo>
                  <a:pt x="58665" y="258328"/>
                </a:lnTo>
                <a:lnTo>
                  <a:pt x="61637" y="254958"/>
                </a:lnTo>
                <a:lnTo>
                  <a:pt x="65602" y="249735"/>
                </a:lnTo>
                <a:lnTo>
                  <a:pt x="75300" y="235993"/>
                </a:lnTo>
                <a:lnTo>
                  <a:pt x="79672" y="229154"/>
                </a:lnTo>
                <a:lnTo>
                  <a:pt x="83579" y="222610"/>
                </a:lnTo>
                <a:lnTo>
                  <a:pt x="87176" y="216263"/>
                </a:lnTo>
                <a:lnTo>
                  <a:pt x="90566" y="209055"/>
                </a:lnTo>
                <a:lnTo>
                  <a:pt x="93817" y="201274"/>
                </a:lnTo>
                <a:lnTo>
                  <a:pt x="96978" y="193109"/>
                </a:lnTo>
                <a:lnTo>
                  <a:pt x="103135" y="176100"/>
                </a:lnTo>
                <a:lnTo>
                  <a:pt x="106166" y="167397"/>
                </a:lnTo>
                <a:lnTo>
                  <a:pt x="109179" y="157626"/>
                </a:lnTo>
                <a:lnTo>
                  <a:pt x="118160" y="125905"/>
                </a:lnTo>
                <a:lnTo>
                  <a:pt x="124125" y="106544"/>
                </a:lnTo>
                <a:lnTo>
                  <a:pt x="126112" y="97214"/>
                </a:lnTo>
                <a:lnTo>
                  <a:pt x="127438" y="88017"/>
                </a:lnTo>
                <a:lnTo>
                  <a:pt x="128321" y="78909"/>
                </a:lnTo>
                <a:lnTo>
                  <a:pt x="129902" y="70854"/>
                </a:lnTo>
                <a:lnTo>
                  <a:pt x="131948" y="63498"/>
                </a:lnTo>
                <a:lnTo>
                  <a:pt x="134304" y="56611"/>
                </a:lnTo>
                <a:lnTo>
                  <a:pt x="136868" y="50034"/>
                </a:lnTo>
                <a:lnTo>
                  <a:pt x="139569" y="43666"/>
                </a:lnTo>
                <a:lnTo>
                  <a:pt x="142362" y="37435"/>
                </a:lnTo>
                <a:lnTo>
                  <a:pt x="144224" y="32290"/>
                </a:lnTo>
                <a:lnTo>
                  <a:pt x="146293" y="23927"/>
                </a:lnTo>
                <a:lnTo>
                  <a:pt x="147212" y="16902"/>
                </a:lnTo>
                <a:lnTo>
                  <a:pt x="147620" y="10473"/>
                </a:lnTo>
                <a:lnTo>
                  <a:pt x="147904" y="0"/>
                </a:lnTo>
                <a:lnTo>
                  <a:pt x="147941" y="8139"/>
                </a:lnTo>
                <a:lnTo>
                  <a:pt x="147947" y="54069"/>
                </a:lnTo>
                <a:lnTo>
                  <a:pt x="148939" y="62230"/>
                </a:lnTo>
                <a:lnTo>
                  <a:pt x="150592" y="70648"/>
                </a:lnTo>
                <a:lnTo>
                  <a:pt x="152687" y="79236"/>
                </a:lnTo>
                <a:lnTo>
                  <a:pt x="154084" y="87938"/>
                </a:lnTo>
                <a:lnTo>
                  <a:pt x="155014" y="96716"/>
                </a:lnTo>
                <a:lnTo>
                  <a:pt x="155636" y="105545"/>
                </a:lnTo>
                <a:lnTo>
                  <a:pt x="156049" y="115399"/>
                </a:lnTo>
                <a:lnTo>
                  <a:pt x="156509" y="136932"/>
                </a:lnTo>
                <a:lnTo>
                  <a:pt x="157624" y="147238"/>
                </a:lnTo>
                <a:lnTo>
                  <a:pt x="159359" y="157086"/>
                </a:lnTo>
                <a:lnTo>
                  <a:pt x="161509" y="166627"/>
                </a:lnTo>
                <a:lnTo>
                  <a:pt x="162941" y="176956"/>
                </a:lnTo>
                <a:lnTo>
                  <a:pt x="163896" y="187812"/>
                </a:lnTo>
                <a:lnTo>
                  <a:pt x="164532" y="199017"/>
                </a:lnTo>
                <a:lnTo>
                  <a:pt x="165949" y="209465"/>
                </a:lnTo>
                <a:lnTo>
                  <a:pt x="167887" y="219406"/>
                </a:lnTo>
                <a:lnTo>
                  <a:pt x="170169" y="229010"/>
                </a:lnTo>
                <a:lnTo>
                  <a:pt x="173676" y="237397"/>
                </a:lnTo>
                <a:lnTo>
                  <a:pt x="177998" y="244972"/>
                </a:lnTo>
                <a:lnTo>
                  <a:pt x="210454" y="2928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42"/>
          <p:cNvSpPr/>
          <p:nvPr/>
        </p:nvSpPr>
        <p:spPr>
          <a:xfrm>
            <a:off x="7358089" y="3170241"/>
            <a:ext cx="133913" cy="338587"/>
          </a:xfrm>
          <a:custGeom>
            <a:avLst/>
            <a:gdLst/>
            <a:ahLst/>
            <a:cxnLst/>
            <a:rect l="0" t="0" r="0" b="0"/>
            <a:pathLst>
              <a:path w="133913" h="338587">
                <a:moveTo>
                  <a:pt x="17827" y="151602"/>
                </a:moveTo>
                <a:lnTo>
                  <a:pt x="17827" y="156343"/>
                </a:lnTo>
                <a:lnTo>
                  <a:pt x="15181" y="166608"/>
                </a:lnTo>
                <a:lnTo>
                  <a:pt x="10139" y="183230"/>
                </a:lnTo>
                <a:lnTo>
                  <a:pt x="9449" y="193440"/>
                </a:lnTo>
                <a:lnTo>
                  <a:pt x="9143" y="207900"/>
                </a:lnTo>
                <a:lnTo>
                  <a:pt x="8907" y="276724"/>
                </a:lnTo>
                <a:lnTo>
                  <a:pt x="7911" y="284626"/>
                </a:lnTo>
                <a:lnTo>
                  <a:pt x="6256" y="291879"/>
                </a:lnTo>
                <a:lnTo>
                  <a:pt x="4160" y="298698"/>
                </a:lnTo>
                <a:lnTo>
                  <a:pt x="1831" y="308921"/>
                </a:lnTo>
                <a:lnTo>
                  <a:pt x="795" y="316772"/>
                </a:lnTo>
                <a:lnTo>
                  <a:pt x="213" y="326770"/>
                </a:lnTo>
                <a:lnTo>
                  <a:pt x="0" y="337303"/>
                </a:lnTo>
                <a:lnTo>
                  <a:pt x="981" y="337911"/>
                </a:lnTo>
                <a:lnTo>
                  <a:pt x="4718" y="338586"/>
                </a:lnTo>
                <a:lnTo>
                  <a:pt x="6111" y="337774"/>
                </a:lnTo>
                <a:lnTo>
                  <a:pt x="7040" y="336240"/>
                </a:lnTo>
                <a:lnTo>
                  <a:pt x="7659" y="334225"/>
                </a:lnTo>
                <a:lnTo>
                  <a:pt x="8348" y="326695"/>
                </a:lnTo>
                <a:lnTo>
                  <a:pt x="8531" y="321909"/>
                </a:lnTo>
                <a:lnTo>
                  <a:pt x="9645" y="316734"/>
                </a:lnTo>
                <a:lnTo>
                  <a:pt x="11381" y="311299"/>
                </a:lnTo>
                <a:lnTo>
                  <a:pt x="13530" y="305692"/>
                </a:lnTo>
                <a:lnTo>
                  <a:pt x="18563" y="291524"/>
                </a:lnTo>
                <a:lnTo>
                  <a:pt x="21294" y="283579"/>
                </a:lnTo>
                <a:lnTo>
                  <a:pt x="23116" y="275306"/>
                </a:lnTo>
                <a:lnTo>
                  <a:pt x="24330" y="266813"/>
                </a:lnTo>
                <a:lnTo>
                  <a:pt x="25139" y="258175"/>
                </a:lnTo>
                <a:lnTo>
                  <a:pt x="26671" y="249440"/>
                </a:lnTo>
                <a:lnTo>
                  <a:pt x="28684" y="240640"/>
                </a:lnTo>
                <a:lnTo>
                  <a:pt x="31018" y="231797"/>
                </a:lnTo>
                <a:lnTo>
                  <a:pt x="33566" y="222925"/>
                </a:lnTo>
                <a:lnTo>
                  <a:pt x="41893" y="195224"/>
                </a:lnTo>
                <a:lnTo>
                  <a:pt x="50644" y="163314"/>
                </a:lnTo>
                <a:lnTo>
                  <a:pt x="56556" y="143909"/>
                </a:lnTo>
                <a:lnTo>
                  <a:pt x="65462" y="116250"/>
                </a:lnTo>
                <a:lnTo>
                  <a:pt x="67443" y="106206"/>
                </a:lnTo>
                <a:lnTo>
                  <a:pt x="68764" y="95541"/>
                </a:lnTo>
                <a:lnTo>
                  <a:pt x="69645" y="84463"/>
                </a:lnTo>
                <a:lnTo>
                  <a:pt x="71224" y="75093"/>
                </a:lnTo>
                <a:lnTo>
                  <a:pt x="73269" y="66861"/>
                </a:lnTo>
                <a:lnTo>
                  <a:pt x="75624" y="59389"/>
                </a:lnTo>
                <a:lnTo>
                  <a:pt x="79179" y="52424"/>
                </a:lnTo>
                <a:lnTo>
                  <a:pt x="83533" y="45796"/>
                </a:lnTo>
                <a:lnTo>
                  <a:pt x="88420" y="39393"/>
                </a:lnTo>
                <a:lnTo>
                  <a:pt x="92670" y="33140"/>
                </a:lnTo>
                <a:lnTo>
                  <a:pt x="96497" y="26987"/>
                </a:lnTo>
                <a:lnTo>
                  <a:pt x="100039" y="20900"/>
                </a:lnTo>
                <a:lnTo>
                  <a:pt x="103393" y="15850"/>
                </a:lnTo>
                <a:lnTo>
                  <a:pt x="106621" y="11492"/>
                </a:lnTo>
                <a:lnTo>
                  <a:pt x="109765" y="7594"/>
                </a:lnTo>
                <a:lnTo>
                  <a:pt x="112854" y="4995"/>
                </a:lnTo>
                <a:lnTo>
                  <a:pt x="115904" y="3263"/>
                </a:lnTo>
                <a:lnTo>
                  <a:pt x="124452" y="0"/>
                </a:lnTo>
                <a:lnTo>
                  <a:pt x="127393" y="2534"/>
                </a:lnTo>
                <a:lnTo>
                  <a:pt x="129567" y="4598"/>
                </a:lnTo>
                <a:lnTo>
                  <a:pt x="131015" y="6967"/>
                </a:lnTo>
                <a:lnTo>
                  <a:pt x="132625" y="12244"/>
                </a:lnTo>
                <a:lnTo>
                  <a:pt x="133341" y="20543"/>
                </a:lnTo>
                <a:lnTo>
                  <a:pt x="133658" y="30846"/>
                </a:lnTo>
                <a:lnTo>
                  <a:pt x="133890" y="72524"/>
                </a:lnTo>
                <a:lnTo>
                  <a:pt x="133912" y="147463"/>
                </a:lnTo>
                <a:lnTo>
                  <a:pt x="132920" y="157773"/>
                </a:lnTo>
                <a:lnTo>
                  <a:pt x="131267" y="167622"/>
                </a:lnTo>
                <a:lnTo>
                  <a:pt x="129173" y="177165"/>
                </a:lnTo>
                <a:lnTo>
                  <a:pt x="127777" y="186504"/>
                </a:lnTo>
                <a:lnTo>
                  <a:pt x="126845" y="195706"/>
                </a:lnTo>
                <a:lnTo>
                  <a:pt x="126225" y="204817"/>
                </a:lnTo>
                <a:lnTo>
                  <a:pt x="125535" y="220233"/>
                </a:lnTo>
                <a:lnTo>
                  <a:pt x="125351" y="227122"/>
                </a:lnTo>
                <a:lnTo>
                  <a:pt x="124237" y="233698"/>
                </a:lnTo>
                <a:lnTo>
                  <a:pt x="122500" y="240067"/>
                </a:lnTo>
                <a:lnTo>
                  <a:pt x="120352" y="246298"/>
                </a:lnTo>
                <a:lnTo>
                  <a:pt x="118918" y="252436"/>
                </a:lnTo>
                <a:lnTo>
                  <a:pt x="117963" y="258512"/>
                </a:lnTo>
                <a:lnTo>
                  <a:pt x="117327" y="264548"/>
                </a:lnTo>
                <a:lnTo>
                  <a:pt x="116620" y="273899"/>
                </a:lnTo>
                <a:lnTo>
                  <a:pt x="116054" y="2855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43"/>
          <p:cNvSpPr/>
          <p:nvPr/>
        </p:nvSpPr>
        <p:spPr>
          <a:xfrm>
            <a:off x="7420564" y="3339703"/>
            <a:ext cx="80369" cy="26790"/>
          </a:xfrm>
          <a:custGeom>
            <a:avLst/>
            <a:gdLst/>
            <a:ahLst/>
            <a:cxnLst/>
            <a:rect l="0" t="0" r="0" b="0"/>
            <a:pathLst>
              <a:path w="80369" h="26790">
                <a:moveTo>
                  <a:pt x="0" y="26789"/>
                </a:moveTo>
                <a:lnTo>
                  <a:pt x="0" y="18227"/>
                </a:lnTo>
                <a:lnTo>
                  <a:pt x="993" y="17112"/>
                </a:lnTo>
                <a:lnTo>
                  <a:pt x="4740" y="13227"/>
                </a:lnTo>
                <a:lnTo>
                  <a:pt x="8122" y="11795"/>
                </a:lnTo>
                <a:lnTo>
                  <a:pt x="12360" y="10840"/>
                </a:lnTo>
                <a:lnTo>
                  <a:pt x="17169" y="10202"/>
                </a:lnTo>
                <a:lnTo>
                  <a:pt x="23352" y="8786"/>
                </a:lnTo>
                <a:lnTo>
                  <a:pt x="30451" y="6850"/>
                </a:lnTo>
                <a:lnTo>
                  <a:pt x="38161" y="4566"/>
                </a:lnTo>
                <a:lnTo>
                  <a:pt x="46277" y="3044"/>
                </a:lnTo>
                <a:lnTo>
                  <a:pt x="54663" y="2029"/>
                </a:lnTo>
                <a:lnTo>
                  <a:pt x="803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44"/>
          <p:cNvSpPr/>
          <p:nvPr/>
        </p:nvSpPr>
        <p:spPr>
          <a:xfrm>
            <a:off x="7760538" y="3214687"/>
            <a:ext cx="151160" cy="280261"/>
          </a:xfrm>
          <a:custGeom>
            <a:avLst/>
            <a:gdLst/>
            <a:ahLst/>
            <a:cxnLst/>
            <a:rect l="0" t="0" r="0" b="0"/>
            <a:pathLst>
              <a:path w="151160" h="280261">
                <a:moveTo>
                  <a:pt x="151159" y="0"/>
                </a:moveTo>
                <a:lnTo>
                  <a:pt x="127221" y="0"/>
                </a:lnTo>
                <a:lnTo>
                  <a:pt x="120346" y="2646"/>
                </a:lnTo>
                <a:lnTo>
                  <a:pt x="115734" y="4741"/>
                </a:lnTo>
                <a:lnTo>
                  <a:pt x="99762" y="12429"/>
                </a:lnTo>
                <a:lnTo>
                  <a:pt x="94074" y="16224"/>
                </a:lnTo>
                <a:lnTo>
                  <a:pt x="88299" y="20737"/>
                </a:lnTo>
                <a:lnTo>
                  <a:pt x="82463" y="25731"/>
                </a:lnTo>
                <a:lnTo>
                  <a:pt x="76589" y="31045"/>
                </a:lnTo>
                <a:lnTo>
                  <a:pt x="64769" y="42240"/>
                </a:lnTo>
                <a:lnTo>
                  <a:pt x="46959" y="59699"/>
                </a:lnTo>
                <a:lnTo>
                  <a:pt x="42005" y="65597"/>
                </a:lnTo>
                <a:lnTo>
                  <a:pt x="37710" y="71512"/>
                </a:lnTo>
                <a:lnTo>
                  <a:pt x="18948" y="100005"/>
                </a:lnTo>
                <a:lnTo>
                  <a:pt x="14401" y="108342"/>
                </a:lnTo>
                <a:lnTo>
                  <a:pt x="10378" y="116876"/>
                </a:lnTo>
                <a:lnTo>
                  <a:pt x="6704" y="125543"/>
                </a:lnTo>
                <a:lnTo>
                  <a:pt x="4254" y="134296"/>
                </a:lnTo>
                <a:lnTo>
                  <a:pt x="2621" y="143109"/>
                </a:lnTo>
                <a:lnTo>
                  <a:pt x="1532" y="151961"/>
                </a:lnTo>
                <a:lnTo>
                  <a:pt x="806" y="159846"/>
                </a:lnTo>
                <a:lnTo>
                  <a:pt x="322" y="167088"/>
                </a:lnTo>
                <a:lnTo>
                  <a:pt x="0" y="173900"/>
                </a:lnTo>
                <a:lnTo>
                  <a:pt x="777" y="181418"/>
                </a:lnTo>
                <a:lnTo>
                  <a:pt x="2288" y="189406"/>
                </a:lnTo>
                <a:lnTo>
                  <a:pt x="4286" y="197708"/>
                </a:lnTo>
                <a:lnTo>
                  <a:pt x="6611" y="205227"/>
                </a:lnTo>
                <a:lnTo>
                  <a:pt x="9153" y="212225"/>
                </a:lnTo>
                <a:lnTo>
                  <a:pt x="11840" y="218874"/>
                </a:lnTo>
                <a:lnTo>
                  <a:pt x="15616" y="225291"/>
                </a:lnTo>
                <a:lnTo>
                  <a:pt x="20117" y="231553"/>
                </a:lnTo>
                <a:lnTo>
                  <a:pt x="25103" y="237713"/>
                </a:lnTo>
                <a:lnTo>
                  <a:pt x="31402" y="243803"/>
                </a:lnTo>
                <a:lnTo>
                  <a:pt x="38579" y="249848"/>
                </a:lnTo>
                <a:lnTo>
                  <a:pt x="46341" y="255862"/>
                </a:lnTo>
                <a:lnTo>
                  <a:pt x="54491" y="260864"/>
                </a:lnTo>
                <a:lnTo>
                  <a:pt x="62901" y="265190"/>
                </a:lnTo>
                <a:lnTo>
                  <a:pt x="71485" y="269067"/>
                </a:lnTo>
                <a:lnTo>
                  <a:pt x="81176" y="272644"/>
                </a:lnTo>
                <a:lnTo>
                  <a:pt x="91605" y="276020"/>
                </a:lnTo>
                <a:lnTo>
                  <a:pt x="102527" y="279264"/>
                </a:lnTo>
                <a:lnTo>
                  <a:pt x="107711" y="2802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45"/>
          <p:cNvSpPr/>
          <p:nvPr/>
        </p:nvSpPr>
        <p:spPr>
          <a:xfrm>
            <a:off x="8143906" y="3214687"/>
            <a:ext cx="223207" cy="321470"/>
          </a:xfrm>
          <a:custGeom>
            <a:avLst/>
            <a:gdLst/>
            <a:ahLst/>
            <a:cxnLst/>
            <a:rect l="0" t="0" r="0" b="0"/>
            <a:pathLst>
              <a:path w="223207" h="321470">
                <a:moveTo>
                  <a:pt x="44612" y="0"/>
                </a:moveTo>
                <a:lnTo>
                  <a:pt x="44612" y="4741"/>
                </a:lnTo>
                <a:lnTo>
                  <a:pt x="43621" y="7129"/>
                </a:lnTo>
                <a:lnTo>
                  <a:pt x="36924" y="16250"/>
                </a:lnTo>
                <a:lnTo>
                  <a:pt x="33588" y="22436"/>
                </a:lnTo>
                <a:lnTo>
                  <a:pt x="31310" y="26864"/>
                </a:lnTo>
                <a:lnTo>
                  <a:pt x="28799" y="32792"/>
                </a:lnTo>
                <a:lnTo>
                  <a:pt x="26133" y="39721"/>
                </a:lnTo>
                <a:lnTo>
                  <a:pt x="23363" y="47316"/>
                </a:lnTo>
                <a:lnTo>
                  <a:pt x="21516" y="54365"/>
                </a:lnTo>
                <a:lnTo>
                  <a:pt x="20285" y="61048"/>
                </a:lnTo>
                <a:lnTo>
                  <a:pt x="19464" y="67487"/>
                </a:lnTo>
                <a:lnTo>
                  <a:pt x="18917" y="74757"/>
                </a:lnTo>
                <a:lnTo>
                  <a:pt x="18553" y="82581"/>
                </a:lnTo>
                <a:lnTo>
                  <a:pt x="18309" y="90773"/>
                </a:lnTo>
                <a:lnTo>
                  <a:pt x="17156" y="100202"/>
                </a:lnTo>
                <a:lnTo>
                  <a:pt x="15393" y="110458"/>
                </a:lnTo>
                <a:lnTo>
                  <a:pt x="13227" y="121264"/>
                </a:lnTo>
                <a:lnTo>
                  <a:pt x="11783" y="131444"/>
                </a:lnTo>
                <a:lnTo>
                  <a:pt x="10819" y="141207"/>
                </a:lnTo>
                <a:lnTo>
                  <a:pt x="10177" y="150693"/>
                </a:lnTo>
                <a:lnTo>
                  <a:pt x="8757" y="159993"/>
                </a:lnTo>
                <a:lnTo>
                  <a:pt x="6818" y="169170"/>
                </a:lnTo>
                <a:lnTo>
                  <a:pt x="4533" y="178264"/>
                </a:lnTo>
                <a:lnTo>
                  <a:pt x="3010" y="187304"/>
                </a:lnTo>
                <a:lnTo>
                  <a:pt x="1995" y="196307"/>
                </a:lnTo>
                <a:lnTo>
                  <a:pt x="1318" y="205285"/>
                </a:lnTo>
                <a:lnTo>
                  <a:pt x="866" y="214247"/>
                </a:lnTo>
                <a:lnTo>
                  <a:pt x="365" y="232143"/>
                </a:lnTo>
                <a:lnTo>
                  <a:pt x="0" y="273319"/>
                </a:lnTo>
                <a:lnTo>
                  <a:pt x="979" y="278455"/>
                </a:lnTo>
                <a:lnTo>
                  <a:pt x="4715" y="286807"/>
                </a:lnTo>
                <a:lnTo>
                  <a:pt x="7100" y="289431"/>
                </a:lnTo>
                <a:lnTo>
                  <a:pt x="9683" y="291181"/>
                </a:lnTo>
                <a:lnTo>
                  <a:pt x="12396" y="292347"/>
                </a:lnTo>
                <a:lnTo>
                  <a:pt x="16188" y="293125"/>
                </a:lnTo>
                <a:lnTo>
                  <a:pt x="20703" y="293643"/>
                </a:lnTo>
                <a:lnTo>
                  <a:pt x="25696" y="293988"/>
                </a:lnTo>
                <a:lnTo>
                  <a:pt x="31009" y="294219"/>
                </a:lnTo>
                <a:lnTo>
                  <a:pt x="42205" y="294475"/>
                </a:lnTo>
                <a:lnTo>
                  <a:pt x="46976" y="293551"/>
                </a:lnTo>
                <a:lnTo>
                  <a:pt x="51148" y="291943"/>
                </a:lnTo>
                <a:lnTo>
                  <a:pt x="54923" y="289879"/>
                </a:lnTo>
                <a:lnTo>
                  <a:pt x="69716" y="282233"/>
                </a:lnTo>
                <a:lnTo>
                  <a:pt x="76231" y="278444"/>
                </a:lnTo>
                <a:lnTo>
                  <a:pt x="91407" y="268943"/>
                </a:lnTo>
                <a:lnTo>
                  <a:pt x="98629" y="263631"/>
                </a:lnTo>
                <a:lnTo>
                  <a:pt x="105428" y="258106"/>
                </a:lnTo>
                <a:lnTo>
                  <a:pt x="111945" y="252438"/>
                </a:lnTo>
                <a:lnTo>
                  <a:pt x="118274" y="246674"/>
                </a:lnTo>
                <a:lnTo>
                  <a:pt x="130599" y="234979"/>
                </a:lnTo>
                <a:lnTo>
                  <a:pt x="136663" y="228090"/>
                </a:lnTo>
                <a:lnTo>
                  <a:pt x="142691" y="220521"/>
                </a:lnTo>
                <a:lnTo>
                  <a:pt x="148693" y="212498"/>
                </a:lnTo>
                <a:lnTo>
                  <a:pt x="160654" y="195647"/>
                </a:lnTo>
                <a:lnTo>
                  <a:pt x="166623" y="186986"/>
                </a:lnTo>
                <a:lnTo>
                  <a:pt x="171593" y="179227"/>
                </a:lnTo>
                <a:lnTo>
                  <a:pt x="175899" y="172071"/>
                </a:lnTo>
                <a:lnTo>
                  <a:pt x="179761" y="165316"/>
                </a:lnTo>
                <a:lnTo>
                  <a:pt x="182336" y="157835"/>
                </a:lnTo>
                <a:lnTo>
                  <a:pt x="184053" y="149872"/>
                </a:lnTo>
                <a:lnTo>
                  <a:pt x="185198" y="141586"/>
                </a:lnTo>
                <a:lnTo>
                  <a:pt x="186954" y="134079"/>
                </a:lnTo>
                <a:lnTo>
                  <a:pt x="189116" y="127089"/>
                </a:lnTo>
                <a:lnTo>
                  <a:pt x="191550" y="120445"/>
                </a:lnTo>
                <a:lnTo>
                  <a:pt x="193172" y="113039"/>
                </a:lnTo>
                <a:lnTo>
                  <a:pt x="194254" y="105125"/>
                </a:lnTo>
                <a:lnTo>
                  <a:pt x="195456" y="90378"/>
                </a:lnTo>
                <a:lnTo>
                  <a:pt x="195990" y="80517"/>
                </a:lnTo>
                <a:lnTo>
                  <a:pt x="195140" y="75506"/>
                </a:lnTo>
                <a:lnTo>
                  <a:pt x="193581" y="70181"/>
                </a:lnTo>
                <a:lnTo>
                  <a:pt x="188691" y="56858"/>
                </a:lnTo>
                <a:lnTo>
                  <a:pt x="187647" y="46942"/>
                </a:lnTo>
                <a:lnTo>
                  <a:pt x="187593" y="46178"/>
                </a:lnTo>
                <a:lnTo>
                  <a:pt x="186566" y="45668"/>
                </a:lnTo>
                <a:lnTo>
                  <a:pt x="182779" y="45102"/>
                </a:lnTo>
                <a:lnTo>
                  <a:pt x="182364" y="45943"/>
                </a:lnTo>
                <a:lnTo>
                  <a:pt x="183081" y="47496"/>
                </a:lnTo>
                <a:lnTo>
                  <a:pt x="184549" y="49523"/>
                </a:lnTo>
                <a:lnTo>
                  <a:pt x="184536" y="52859"/>
                </a:lnTo>
                <a:lnTo>
                  <a:pt x="181876" y="61858"/>
                </a:lnTo>
                <a:lnTo>
                  <a:pt x="180771" y="67035"/>
                </a:lnTo>
                <a:lnTo>
                  <a:pt x="180032" y="72472"/>
                </a:lnTo>
                <a:lnTo>
                  <a:pt x="179540" y="78080"/>
                </a:lnTo>
                <a:lnTo>
                  <a:pt x="180205" y="84796"/>
                </a:lnTo>
                <a:lnTo>
                  <a:pt x="181641" y="92249"/>
                </a:lnTo>
                <a:lnTo>
                  <a:pt x="183590" y="100195"/>
                </a:lnTo>
                <a:lnTo>
                  <a:pt x="184889" y="109461"/>
                </a:lnTo>
                <a:lnTo>
                  <a:pt x="185755" y="119607"/>
                </a:lnTo>
                <a:lnTo>
                  <a:pt x="186332" y="130339"/>
                </a:lnTo>
                <a:lnTo>
                  <a:pt x="187710" y="141463"/>
                </a:lnTo>
                <a:lnTo>
                  <a:pt x="189620" y="152848"/>
                </a:lnTo>
                <a:lnTo>
                  <a:pt x="191885" y="164406"/>
                </a:lnTo>
                <a:lnTo>
                  <a:pt x="197049" y="187833"/>
                </a:lnTo>
                <a:lnTo>
                  <a:pt x="199814" y="199636"/>
                </a:lnTo>
                <a:lnTo>
                  <a:pt x="201659" y="212465"/>
                </a:lnTo>
                <a:lnTo>
                  <a:pt x="202889" y="225980"/>
                </a:lnTo>
                <a:lnTo>
                  <a:pt x="203708" y="239950"/>
                </a:lnTo>
                <a:lnTo>
                  <a:pt x="206239" y="255217"/>
                </a:lnTo>
                <a:lnTo>
                  <a:pt x="209911" y="271347"/>
                </a:lnTo>
                <a:lnTo>
                  <a:pt x="223206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46"/>
          <p:cNvSpPr/>
          <p:nvPr/>
        </p:nvSpPr>
        <p:spPr>
          <a:xfrm>
            <a:off x="1830585" y="3152179"/>
            <a:ext cx="35717" cy="830462"/>
          </a:xfrm>
          <a:custGeom>
            <a:avLst/>
            <a:gdLst/>
            <a:ahLst/>
            <a:cxnLst/>
            <a:rect l="0" t="0" r="0" b="0"/>
            <a:pathLst>
              <a:path w="35717" h="830462">
                <a:moveTo>
                  <a:pt x="26790" y="0"/>
                </a:moveTo>
                <a:lnTo>
                  <a:pt x="26790" y="94329"/>
                </a:lnTo>
                <a:lnTo>
                  <a:pt x="25797" y="105550"/>
                </a:lnTo>
                <a:lnTo>
                  <a:pt x="24144" y="116999"/>
                </a:lnTo>
                <a:lnTo>
                  <a:pt x="22049" y="128601"/>
                </a:lnTo>
                <a:lnTo>
                  <a:pt x="20653" y="141297"/>
                </a:lnTo>
                <a:lnTo>
                  <a:pt x="19722" y="154721"/>
                </a:lnTo>
                <a:lnTo>
                  <a:pt x="18687" y="181875"/>
                </a:lnTo>
                <a:lnTo>
                  <a:pt x="18228" y="207172"/>
                </a:lnTo>
                <a:lnTo>
                  <a:pt x="19097" y="220466"/>
                </a:lnTo>
                <a:lnTo>
                  <a:pt x="20669" y="234290"/>
                </a:lnTo>
                <a:lnTo>
                  <a:pt x="22709" y="248466"/>
                </a:lnTo>
                <a:lnTo>
                  <a:pt x="24069" y="263871"/>
                </a:lnTo>
                <a:lnTo>
                  <a:pt x="24976" y="280094"/>
                </a:lnTo>
                <a:lnTo>
                  <a:pt x="25581" y="296862"/>
                </a:lnTo>
                <a:lnTo>
                  <a:pt x="26976" y="313994"/>
                </a:lnTo>
                <a:lnTo>
                  <a:pt x="28898" y="331369"/>
                </a:lnTo>
                <a:lnTo>
                  <a:pt x="31172" y="348905"/>
                </a:lnTo>
                <a:lnTo>
                  <a:pt x="32688" y="366549"/>
                </a:lnTo>
                <a:lnTo>
                  <a:pt x="33698" y="384264"/>
                </a:lnTo>
                <a:lnTo>
                  <a:pt x="34821" y="419823"/>
                </a:lnTo>
                <a:lnTo>
                  <a:pt x="35601" y="509009"/>
                </a:lnTo>
                <a:lnTo>
                  <a:pt x="35716" y="661165"/>
                </a:lnTo>
                <a:lnTo>
                  <a:pt x="34725" y="677910"/>
                </a:lnTo>
                <a:lnTo>
                  <a:pt x="33072" y="694034"/>
                </a:lnTo>
                <a:lnTo>
                  <a:pt x="30978" y="709744"/>
                </a:lnTo>
                <a:lnTo>
                  <a:pt x="28589" y="725178"/>
                </a:lnTo>
                <a:lnTo>
                  <a:pt x="23290" y="755557"/>
                </a:lnTo>
                <a:lnTo>
                  <a:pt x="19496" y="770603"/>
                </a:lnTo>
                <a:lnTo>
                  <a:pt x="14981" y="785595"/>
                </a:lnTo>
                <a:lnTo>
                  <a:pt x="0" y="8304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47"/>
          <p:cNvSpPr/>
          <p:nvPr/>
        </p:nvSpPr>
        <p:spPr>
          <a:xfrm>
            <a:off x="2893218" y="3161109"/>
            <a:ext cx="80368" cy="714376"/>
          </a:xfrm>
          <a:custGeom>
            <a:avLst/>
            <a:gdLst/>
            <a:ahLst/>
            <a:cxnLst/>
            <a:rect l="0" t="0" r="0" b="0"/>
            <a:pathLst>
              <a:path w="80368" h="714376">
                <a:moveTo>
                  <a:pt x="80367" y="0"/>
                </a:moveTo>
                <a:lnTo>
                  <a:pt x="80367" y="9481"/>
                </a:lnTo>
                <a:lnTo>
                  <a:pt x="79375" y="14258"/>
                </a:lnTo>
                <a:lnTo>
                  <a:pt x="77722" y="19427"/>
                </a:lnTo>
                <a:lnTo>
                  <a:pt x="75627" y="24858"/>
                </a:lnTo>
                <a:lnTo>
                  <a:pt x="73299" y="36183"/>
                </a:lnTo>
                <a:lnTo>
                  <a:pt x="71273" y="48824"/>
                </a:lnTo>
                <a:lnTo>
                  <a:pt x="69344" y="56362"/>
                </a:lnTo>
                <a:lnTo>
                  <a:pt x="67065" y="64363"/>
                </a:lnTo>
                <a:lnTo>
                  <a:pt x="64554" y="74659"/>
                </a:lnTo>
                <a:lnTo>
                  <a:pt x="59118" y="99328"/>
                </a:lnTo>
                <a:lnTo>
                  <a:pt x="57272" y="111859"/>
                </a:lnTo>
                <a:lnTo>
                  <a:pt x="56041" y="124182"/>
                </a:lnTo>
                <a:lnTo>
                  <a:pt x="55220" y="136366"/>
                </a:lnTo>
                <a:lnTo>
                  <a:pt x="53681" y="149450"/>
                </a:lnTo>
                <a:lnTo>
                  <a:pt x="51662" y="163133"/>
                </a:lnTo>
                <a:lnTo>
                  <a:pt x="49324" y="177217"/>
                </a:lnTo>
                <a:lnTo>
                  <a:pt x="47766" y="191566"/>
                </a:lnTo>
                <a:lnTo>
                  <a:pt x="46727" y="206093"/>
                </a:lnTo>
                <a:lnTo>
                  <a:pt x="46034" y="220739"/>
                </a:lnTo>
                <a:lnTo>
                  <a:pt x="44580" y="236457"/>
                </a:lnTo>
                <a:lnTo>
                  <a:pt x="42619" y="252888"/>
                </a:lnTo>
                <a:lnTo>
                  <a:pt x="37793" y="287020"/>
                </a:lnTo>
                <a:lnTo>
                  <a:pt x="32341" y="322033"/>
                </a:lnTo>
                <a:lnTo>
                  <a:pt x="30491" y="339704"/>
                </a:lnTo>
                <a:lnTo>
                  <a:pt x="29257" y="357438"/>
                </a:lnTo>
                <a:lnTo>
                  <a:pt x="28434" y="375214"/>
                </a:lnTo>
                <a:lnTo>
                  <a:pt x="27520" y="410840"/>
                </a:lnTo>
                <a:lnTo>
                  <a:pt x="27276" y="428674"/>
                </a:lnTo>
                <a:lnTo>
                  <a:pt x="26122" y="446517"/>
                </a:lnTo>
                <a:lnTo>
                  <a:pt x="24360" y="464366"/>
                </a:lnTo>
                <a:lnTo>
                  <a:pt x="22193" y="482218"/>
                </a:lnTo>
                <a:lnTo>
                  <a:pt x="20749" y="499080"/>
                </a:lnTo>
                <a:lnTo>
                  <a:pt x="19786" y="515282"/>
                </a:lnTo>
                <a:lnTo>
                  <a:pt x="19144" y="531045"/>
                </a:lnTo>
                <a:lnTo>
                  <a:pt x="18430" y="564434"/>
                </a:lnTo>
                <a:lnTo>
                  <a:pt x="18240" y="581672"/>
                </a:lnTo>
                <a:lnTo>
                  <a:pt x="17121" y="598125"/>
                </a:lnTo>
                <a:lnTo>
                  <a:pt x="15383" y="614055"/>
                </a:lnTo>
                <a:lnTo>
                  <a:pt x="13232" y="629635"/>
                </a:lnTo>
                <a:lnTo>
                  <a:pt x="10806" y="643991"/>
                </a:lnTo>
                <a:lnTo>
                  <a:pt x="8196" y="657531"/>
                </a:lnTo>
                <a:lnTo>
                  <a:pt x="5464" y="670525"/>
                </a:lnTo>
                <a:lnTo>
                  <a:pt x="3643" y="681173"/>
                </a:lnTo>
                <a:lnTo>
                  <a:pt x="2429" y="690256"/>
                </a:lnTo>
                <a:lnTo>
                  <a:pt x="0" y="7143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48"/>
          <p:cNvSpPr/>
          <p:nvPr/>
        </p:nvSpPr>
        <p:spPr>
          <a:xfrm>
            <a:off x="3982640" y="3134320"/>
            <a:ext cx="89298" cy="714376"/>
          </a:xfrm>
          <a:custGeom>
            <a:avLst/>
            <a:gdLst/>
            <a:ahLst/>
            <a:cxnLst/>
            <a:rect l="0" t="0" r="0" b="0"/>
            <a:pathLst>
              <a:path w="89298" h="714376">
                <a:moveTo>
                  <a:pt x="89297" y="0"/>
                </a:moveTo>
                <a:lnTo>
                  <a:pt x="89297" y="4740"/>
                </a:lnTo>
                <a:lnTo>
                  <a:pt x="86651" y="12359"/>
                </a:lnTo>
                <a:lnTo>
                  <a:pt x="84557" y="17169"/>
                </a:lnTo>
                <a:lnTo>
                  <a:pt x="82229" y="25159"/>
                </a:lnTo>
                <a:lnTo>
                  <a:pt x="80203" y="33010"/>
                </a:lnTo>
                <a:lnTo>
                  <a:pt x="78274" y="37881"/>
                </a:lnTo>
                <a:lnTo>
                  <a:pt x="75995" y="43114"/>
                </a:lnTo>
                <a:lnTo>
                  <a:pt x="73483" y="50571"/>
                </a:lnTo>
                <a:lnTo>
                  <a:pt x="70818" y="59511"/>
                </a:lnTo>
                <a:lnTo>
                  <a:pt x="68048" y="69439"/>
                </a:lnTo>
                <a:lnTo>
                  <a:pt x="66201" y="80027"/>
                </a:lnTo>
                <a:lnTo>
                  <a:pt x="64970" y="91055"/>
                </a:lnTo>
                <a:lnTo>
                  <a:pt x="64149" y="102375"/>
                </a:lnTo>
                <a:lnTo>
                  <a:pt x="63602" y="113891"/>
                </a:lnTo>
                <a:lnTo>
                  <a:pt x="62994" y="137269"/>
                </a:lnTo>
                <a:lnTo>
                  <a:pt x="62550" y="217871"/>
                </a:lnTo>
                <a:lnTo>
                  <a:pt x="63528" y="233552"/>
                </a:lnTo>
                <a:lnTo>
                  <a:pt x="65173" y="248967"/>
                </a:lnTo>
                <a:lnTo>
                  <a:pt x="67261" y="264204"/>
                </a:lnTo>
                <a:lnTo>
                  <a:pt x="67661" y="280316"/>
                </a:lnTo>
                <a:lnTo>
                  <a:pt x="66936" y="297010"/>
                </a:lnTo>
                <a:lnTo>
                  <a:pt x="65460" y="314093"/>
                </a:lnTo>
                <a:lnTo>
                  <a:pt x="64476" y="331434"/>
                </a:lnTo>
                <a:lnTo>
                  <a:pt x="63382" y="366577"/>
                </a:lnTo>
                <a:lnTo>
                  <a:pt x="62099" y="384283"/>
                </a:lnTo>
                <a:lnTo>
                  <a:pt x="60251" y="402040"/>
                </a:lnTo>
                <a:lnTo>
                  <a:pt x="50156" y="478054"/>
                </a:lnTo>
                <a:lnTo>
                  <a:pt x="46336" y="498288"/>
                </a:lnTo>
                <a:lnTo>
                  <a:pt x="41805" y="518724"/>
                </a:lnTo>
                <a:lnTo>
                  <a:pt x="36799" y="539292"/>
                </a:lnTo>
                <a:lnTo>
                  <a:pt x="32471" y="559950"/>
                </a:lnTo>
                <a:lnTo>
                  <a:pt x="28592" y="580667"/>
                </a:lnTo>
                <a:lnTo>
                  <a:pt x="18394" y="637716"/>
                </a:lnTo>
                <a:lnTo>
                  <a:pt x="15239" y="654339"/>
                </a:lnTo>
                <a:lnTo>
                  <a:pt x="12144" y="668398"/>
                </a:lnTo>
                <a:lnTo>
                  <a:pt x="9088" y="680747"/>
                </a:lnTo>
                <a:lnTo>
                  <a:pt x="0" y="7143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49"/>
          <p:cNvSpPr/>
          <p:nvPr/>
        </p:nvSpPr>
        <p:spPr>
          <a:xfrm>
            <a:off x="5107781" y="3089671"/>
            <a:ext cx="26790" cy="714376"/>
          </a:xfrm>
          <a:custGeom>
            <a:avLst/>
            <a:gdLst/>
            <a:ahLst/>
            <a:cxnLst/>
            <a:rect l="0" t="0" r="0" b="0"/>
            <a:pathLst>
              <a:path w="26790" h="714376">
                <a:moveTo>
                  <a:pt x="26789" y="0"/>
                </a:moveTo>
                <a:lnTo>
                  <a:pt x="26789" y="4741"/>
                </a:lnTo>
                <a:lnTo>
                  <a:pt x="25797" y="9114"/>
                </a:lnTo>
                <a:lnTo>
                  <a:pt x="24143" y="15006"/>
                </a:lnTo>
                <a:lnTo>
                  <a:pt x="22048" y="21910"/>
                </a:lnTo>
                <a:lnTo>
                  <a:pt x="20652" y="27505"/>
                </a:lnTo>
                <a:lnTo>
                  <a:pt x="19721" y="32228"/>
                </a:lnTo>
                <a:lnTo>
                  <a:pt x="19100" y="36368"/>
                </a:lnTo>
                <a:lnTo>
                  <a:pt x="18411" y="48906"/>
                </a:lnTo>
                <a:lnTo>
                  <a:pt x="18104" y="65393"/>
                </a:lnTo>
                <a:lnTo>
                  <a:pt x="17862" y="216299"/>
                </a:lnTo>
                <a:lnTo>
                  <a:pt x="16869" y="233497"/>
                </a:lnTo>
                <a:lnTo>
                  <a:pt x="15215" y="250915"/>
                </a:lnTo>
                <a:lnTo>
                  <a:pt x="13120" y="268480"/>
                </a:lnTo>
                <a:lnTo>
                  <a:pt x="11723" y="286143"/>
                </a:lnTo>
                <a:lnTo>
                  <a:pt x="10792" y="303871"/>
                </a:lnTo>
                <a:lnTo>
                  <a:pt x="9757" y="340437"/>
                </a:lnTo>
                <a:lnTo>
                  <a:pt x="9297" y="379839"/>
                </a:lnTo>
                <a:lnTo>
                  <a:pt x="8183" y="400070"/>
                </a:lnTo>
                <a:lnTo>
                  <a:pt x="6447" y="420503"/>
                </a:lnTo>
                <a:lnTo>
                  <a:pt x="4298" y="441070"/>
                </a:lnTo>
                <a:lnTo>
                  <a:pt x="2865" y="462718"/>
                </a:lnTo>
                <a:lnTo>
                  <a:pt x="1910" y="485089"/>
                </a:lnTo>
                <a:lnTo>
                  <a:pt x="849" y="531111"/>
                </a:lnTo>
                <a:lnTo>
                  <a:pt x="0" y="7143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50"/>
          <p:cNvSpPr/>
          <p:nvPr/>
        </p:nvSpPr>
        <p:spPr>
          <a:xfrm>
            <a:off x="6107906" y="3125390"/>
            <a:ext cx="26790" cy="723306"/>
          </a:xfrm>
          <a:custGeom>
            <a:avLst/>
            <a:gdLst/>
            <a:ahLst/>
            <a:cxnLst/>
            <a:rect l="0" t="0" r="0" b="0"/>
            <a:pathLst>
              <a:path w="26790" h="723306">
                <a:moveTo>
                  <a:pt x="26789" y="0"/>
                </a:moveTo>
                <a:lnTo>
                  <a:pt x="26789" y="74718"/>
                </a:lnTo>
                <a:lnTo>
                  <a:pt x="25797" y="87515"/>
                </a:lnTo>
                <a:lnTo>
                  <a:pt x="24143" y="101007"/>
                </a:lnTo>
                <a:lnTo>
                  <a:pt x="22048" y="114963"/>
                </a:lnTo>
                <a:lnTo>
                  <a:pt x="20652" y="129228"/>
                </a:lnTo>
                <a:lnTo>
                  <a:pt x="19721" y="143699"/>
                </a:lnTo>
                <a:lnTo>
                  <a:pt x="19100" y="158307"/>
                </a:lnTo>
                <a:lnTo>
                  <a:pt x="18411" y="190413"/>
                </a:lnTo>
                <a:lnTo>
                  <a:pt x="17968" y="264272"/>
                </a:lnTo>
                <a:lnTo>
                  <a:pt x="16940" y="284330"/>
                </a:lnTo>
                <a:lnTo>
                  <a:pt x="15262" y="304647"/>
                </a:lnTo>
                <a:lnTo>
                  <a:pt x="13151" y="325137"/>
                </a:lnTo>
                <a:lnTo>
                  <a:pt x="11744" y="345743"/>
                </a:lnTo>
                <a:lnTo>
                  <a:pt x="10806" y="366425"/>
                </a:lnTo>
                <a:lnTo>
                  <a:pt x="9763" y="408918"/>
                </a:lnTo>
                <a:lnTo>
                  <a:pt x="9300" y="454262"/>
                </a:lnTo>
                <a:lnTo>
                  <a:pt x="8185" y="477467"/>
                </a:lnTo>
                <a:lnTo>
                  <a:pt x="6449" y="500874"/>
                </a:lnTo>
                <a:lnTo>
                  <a:pt x="4299" y="524416"/>
                </a:lnTo>
                <a:lnTo>
                  <a:pt x="2866" y="547056"/>
                </a:lnTo>
                <a:lnTo>
                  <a:pt x="1274" y="590732"/>
                </a:lnTo>
                <a:lnTo>
                  <a:pt x="251" y="666250"/>
                </a:lnTo>
                <a:lnTo>
                  <a:pt x="0" y="723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51"/>
          <p:cNvSpPr/>
          <p:nvPr/>
        </p:nvSpPr>
        <p:spPr>
          <a:xfrm>
            <a:off x="7268765" y="3170039"/>
            <a:ext cx="16510" cy="473274"/>
          </a:xfrm>
          <a:custGeom>
            <a:avLst/>
            <a:gdLst/>
            <a:ahLst/>
            <a:cxnLst/>
            <a:rect l="0" t="0" r="0" b="0"/>
            <a:pathLst>
              <a:path w="16510" h="473274">
                <a:moveTo>
                  <a:pt x="0" y="0"/>
                </a:moveTo>
                <a:lnTo>
                  <a:pt x="0" y="49670"/>
                </a:lnTo>
                <a:lnTo>
                  <a:pt x="992" y="58910"/>
                </a:lnTo>
                <a:lnTo>
                  <a:pt x="2646" y="70031"/>
                </a:lnTo>
                <a:lnTo>
                  <a:pt x="4740" y="82406"/>
                </a:lnTo>
                <a:lnTo>
                  <a:pt x="6137" y="96609"/>
                </a:lnTo>
                <a:lnTo>
                  <a:pt x="7068" y="112031"/>
                </a:lnTo>
                <a:lnTo>
                  <a:pt x="7689" y="128265"/>
                </a:lnTo>
                <a:lnTo>
                  <a:pt x="9094" y="146034"/>
                </a:lnTo>
                <a:lnTo>
                  <a:pt x="13302" y="184297"/>
                </a:lnTo>
                <a:lnTo>
                  <a:pt x="14821" y="204224"/>
                </a:lnTo>
                <a:lnTo>
                  <a:pt x="15834" y="224454"/>
                </a:lnTo>
                <a:lnTo>
                  <a:pt x="16509" y="244885"/>
                </a:lnTo>
                <a:lnTo>
                  <a:pt x="15967" y="267436"/>
                </a:lnTo>
                <a:lnTo>
                  <a:pt x="14612" y="291400"/>
                </a:lnTo>
                <a:lnTo>
                  <a:pt x="12718" y="316306"/>
                </a:lnTo>
                <a:lnTo>
                  <a:pt x="11456" y="339855"/>
                </a:lnTo>
                <a:lnTo>
                  <a:pt x="10052" y="384541"/>
                </a:lnTo>
                <a:lnTo>
                  <a:pt x="8686" y="404197"/>
                </a:lnTo>
                <a:lnTo>
                  <a:pt x="6783" y="422261"/>
                </a:lnTo>
                <a:lnTo>
                  <a:pt x="0" y="4732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52"/>
          <p:cNvSpPr/>
          <p:nvPr/>
        </p:nvSpPr>
        <p:spPr>
          <a:xfrm>
            <a:off x="7233155" y="3536156"/>
            <a:ext cx="35611" cy="258962"/>
          </a:xfrm>
          <a:custGeom>
            <a:avLst/>
            <a:gdLst/>
            <a:ahLst/>
            <a:cxnLst/>
            <a:rect l="0" t="0" r="0" b="0"/>
            <a:pathLst>
              <a:path w="35611" h="258962">
                <a:moveTo>
                  <a:pt x="26680" y="258961"/>
                </a:moveTo>
                <a:lnTo>
                  <a:pt x="26680" y="254220"/>
                </a:lnTo>
                <a:lnTo>
                  <a:pt x="25688" y="251831"/>
                </a:lnTo>
                <a:lnTo>
                  <a:pt x="24035" y="249247"/>
                </a:lnTo>
                <a:lnTo>
                  <a:pt x="18992" y="242711"/>
                </a:lnTo>
                <a:lnTo>
                  <a:pt x="18302" y="236525"/>
                </a:lnTo>
                <a:lnTo>
                  <a:pt x="17996" y="228153"/>
                </a:lnTo>
                <a:lnTo>
                  <a:pt x="17824" y="217862"/>
                </a:lnTo>
                <a:lnTo>
                  <a:pt x="17754" y="193499"/>
                </a:lnTo>
                <a:lnTo>
                  <a:pt x="16761" y="189523"/>
                </a:lnTo>
                <a:lnTo>
                  <a:pt x="15107" y="184888"/>
                </a:lnTo>
                <a:lnTo>
                  <a:pt x="13012" y="179813"/>
                </a:lnTo>
                <a:lnTo>
                  <a:pt x="11615" y="175438"/>
                </a:lnTo>
                <a:lnTo>
                  <a:pt x="10684" y="171529"/>
                </a:lnTo>
                <a:lnTo>
                  <a:pt x="9649" y="164540"/>
                </a:lnTo>
                <a:lnTo>
                  <a:pt x="9188" y="158126"/>
                </a:lnTo>
                <a:lnTo>
                  <a:pt x="8985" y="151968"/>
                </a:lnTo>
                <a:lnTo>
                  <a:pt x="8870" y="140277"/>
                </a:lnTo>
                <a:lnTo>
                  <a:pt x="8821" y="68831"/>
                </a:lnTo>
                <a:lnTo>
                  <a:pt x="7829" y="65731"/>
                </a:lnTo>
                <a:lnTo>
                  <a:pt x="6175" y="62672"/>
                </a:lnTo>
                <a:lnTo>
                  <a:pt x="4081" y="59641"/>
                </a:lnTo>
                <a:lnTo>
                  <a:pt x="3676" y="57619"/>
                </a:lnTo>
                <a:lnTo>
                  <a:pt x="4400" y="56273"/>
                </a:lnTo>
                <a:lnTo>
                  <a:pt x="5873" y="55374"/>
                </a:lnTo>
                <a:lnTo>
                  <a:pt x="6855" y="53784"/>
                </a:lnTo>
                <a:lnTo>
                  <a:pt x="7948" y="49370"/>
                </a:lnTo>
                <a:lnTo>
                  <a:pt x="8562" y="41307"/>
                </a:lnTo>
                <a:lnTo>
                  <a:pt x="8744" y="37374"/>
                </a:lnTo>
                <a:lnTo>
                  <a:pt x="7778" y="35830"/>
                </a:lnTo>
                <a:lnTo>
                  <a:pt x="6141" y="33809"/>
                </a:lnTo>
                <a:lnTo>
                  <a:pt x="1126" y="28176"/>
                </a:lnTo>
                <a:lnTo>
                  <a:pt x="439" y="24759"/>
                </a:lnTo>
                <a:lnTo>
                  <a:pt x="0" y="19222"/>
                </a:lnTo>
                <a:lnTo>
                  <a:pt x="956" y="17775"/>
                </a:lnTo>
                <a:lnTo>
                  <a:pt x="2586" y="15819"/>
                </a:lnTo>
                <a:lnTo>
                  <a:pt x="8456" y="9333"/>
                </a:lnTo>
                <a:lnTo>
                  <a:pt x="8789" y="1276"/>
                </a:lnTo>
                <a:lnTo>
                  <a:pt x="8821" y="0"/>
                </a:lnTo>
                <a:lnTo>
                  <a:pt x="13966" y="0"/>
                </a:lnTo>
                <a:lnTo>
                  <a:pt x="9695" y="0"/>
                </a:lnTo>
                <a:lnTo>
                  <a:pt x="26678" y="0"/>
                </a:lnTo>
                <a:lnTo>
                  <a:pt x="26680" y="8562"/>
                </a:lnTo>
                <a:lnTo>
                  <a:pt x="27673" y="8684"/>
                </a:lnTo>
                <a:lnTo>
                  <a:pt x="29326" y="8766"/>
                </a:lnTo>
                <a:lnTo>
                  <a:pt x="35595" y="8929"/>
                </a:lnTo>
                <a:lnTo>
                  <a:pt x="35610" y="8929"/>
                </a:lnTo>
                <a:lnTo>
                  <a:pt x="35610" y="25547"/>
                </a:lnTo>
                <a:lnTo>
                  <a:pt x="34618" y="25962"/>
                </a:lnTo>
                <a:lnTo>
                  <a:pt x="32965" y="26237"/>
                </a:lnTo>
                <a:lnTo>
                  <a:pt x="26702" y="26787"/>
                </a:lnTo>
                <a:lnTo>
                  <a:pt x="26691" y="26788"/>
                </a:lnTo>
                <a:lnTo>
                  <a:pt x="26680" y="357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53"/>
          <p:cNvSpPr/>
          <p:nvPr/>
        </p:nvSpPr>
        <p:spPr>
          <a:xfrm>
            <a:off x="1089421" y="4741664"/>
            <a:ext cx="35720" cy="241102"/>
          </a:xfrm>
          <a:custGeom>
            <a:avLst/>
            <a:gdLst/>
            <a:ahLst/>
            <a:cxnLst/>
            <a:rect l="0" t="0" r="0" b="0"/>
            <a:pathLst>
              <a:path w="35720" h="241102">
                <a:moveTo>
                  <a:pt x="0" y="0"/>
                </a:moveTo>
                <a:lnTo>
                  <a:pt x="0" y="13302"/>
                </a:lnTo>
                <a:lnTo>
                  <a:pt x="993" y="16806"/>
                </a:lnTo>
                <a:lnTo>
                  <a:pt x="2646" y="21125"/>
                </a:lnTo>
                <a:lnTo>
                  <a:pt x="4741" y="25990"/>
                </a:lnTo>
                <a:lnTo>
                  <a:pt x="6137" y="32209"/>
                </a:lnTo>
                <a:lnTo>
                  <a:pt x="7068" y="39332"/>
                </a:lnTo>
                <a:lnTo>
                  <a:pt x="7689" y="47057"/>
                </a:lnTo>
                <a:lnTo>
                  <a:pt x="8102" y="55184"/>
                </a:lnTo>
                <a:lnTo>
                  <a:pt x="8562" y="72151"/>
                </a:lnTo>
                <a:lnTo>
                  <a:pt x="9677" y="81835"/>
                </a:lnTo>
                <a:lnTo>
                  <a:pt x="11412" y="92259"/>
                </a:lnTo>
                <a:lnTo>
                  <a:pt x="13562" y="103179"/>
                </a:lnTo>
                <a:lnTo>
                  <a:pt x="14994" y="114426"/>
                </a:lnTo>
                <a:lnTo>
                  <a:pt x="15949" y="125893"/>
                </a:lnTo>
                <a:lnTo>
                  <a:pt x="16586" y="137506"/>
                </a:lnTo>
                <a:lnTo>
                  <a:pt x="18003" y="148226"/>
                </a:lnTo>
                <a:lnTo>
                  <a:pt x="19940" y="158348"/>
                </a:lnTo>
                <a:lnTo>
                  <a:pt x="22223" y="168073"/>
                </a:lnTo>
                <a:lnTo>
                  <a:pt x="24737" y="177533"/>
                </a:lnTo>
                <a:lnTo>
                  <a:pt x="30177" y="195981"/>
                </a:lnTo>
                <a:lnTo>
                  <a:pt x="32024" y="203084"/>
                </a:lnTo>
                <a:lnTo>
                  <a:pt x="33256" y="208811"/>
                </a:lnTo>
                <a:lnTo>
                  <a:pt x="34077" y="213621"/>
                </a:lnTo>
                <a:lnTo>
                  <a:pt x="34624" y="217820"/>
                </a:lnTo>
                <a:lnTo>
                  <a:pt x="35233" y="225132"/>
                </a:lnTo>
                <a:lnTo>
                  <a:pt x="35503" y="231689"/>
                </a:lnTo>
                <a:lnTo>
                  <a:pt x="35719" y="2411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54"/>
          <p:cNvSpPr/>
          <p:nvPr/>
        </p:nvSpPr>
        <p:spPr>
          <a:xfrm>
            <a:off x="1062632" y="4679156"/>
            <a:ext cx="240688" cy="294133"/>
          </a:xfrm>
          <a:custGeom>
            <a:avLst/>
            <a:gdLst/>
            <a:ahLst/>
            <a:cxnLst/>
            <a:rect l="0" t="0" r="0" b="0"/>
            <a:pathLst>
              <a:path w="240688" h="294133">
                <a:moveTo>
                  <a:pt x="0" y="0"/>
                </a:moveTo>
                <a:lnTo>
                  <a:pt x="4741" y="0"/>
                </a:lnTo>
                <a:lnTo>
                  <a:pt x="6137" y="992"/>
                </a:lnTo>
                <a:lnTo>
                  <a:pt x="7068" y="2645"/>
                </a:lnTo>
                <a:lnTo>
                  <a:pt x="7689" y="4740"/>
                </a:lnTo>
                <a:lnTo>
                  <a:pt x="11024" y="9713"/>
                </a:lnTo>
                <a:lnTo>
                  <a:pt x="13303" y="12428"/>
                </a:lnTo>
                <a:lnTo>
                  <a:pt x="14822" y="16223"/>
                </a:lnTo>
                <a:lnTo>
                  <a:pt x="15834" y="20738"/>
                </a:lnTo>
                <a:lnTo>
                  <a:pt x="16509" y="25731"/>
                </a:lnTo>
                <a:lnTo>
                  <a:pt x="17952" y="31044"/>
                </a:lnTo>
                <a:lnTo>
                  <a:pt x="19905" y="36571"/>
                </a:lnTo>
                <a:lnTo>
                  <a:pt x="22200" y="42240"/>
                </a:lnTo>
                <a:lnTo>
                  <a:pt x="25714" y="48004"/>
                </a:lnTo>
                <a:lnTo>
                  <a:pt x="30041" y="53831"/>
                </a:lnTo>
                <a:lnTo>
                  <a:pt x="34910" y="59699"/>
                </a:lnTo>
                <a:lnTo>
                  <a:pt x="40141" y="67581"/>
                </a:lnTo>
                <a:lnTo>
                  <a:pt x="45612" y="76804"/>
                </a:lnTo>
                <a:lnTo>
                  <a:pt x="51244" y="86921"/>
                </a:lnTo>
                <a:lnTo>
                  <a:pt x="56983" y="96643"/>
                </a:lnTo>
                <a:lnTo>
                  <a:pt x="68652" y="115382"/>
                </a:lnTo>
                <a:lnTo>
                  <a:pt x="98252" y="160641"/>
                </a:lnTo>
                <a:lnTo>
                  <a:pt x="104197" y="169602"/>
                </a:lnTo>
                <a:lnTo>
                  <a:pt x="110144" y="179545"/>
                </a:lnTo>
                <a:lnTo>
                  <a:pt x="116094" y="190141"/>
                </a:lnTo>
                <a:lnTo>
                  <a:pt x="122044" y="201175"/>
                </a:lnTo>
                <a:lnTo>
                  <a:pt x="127996" y="210515"/>
                </a:lnTo>
                <a:lnTo>
                  <a:pt x="133948" y="218726"/>
                </a:lnTo>
                <a:lnTo>
                  <a:pt x="139900" y="226185"/>
                </a:lnTo>
                <a:lnTo>
                  <a:pt x="145853" y="234133"/>
                </a:lnTo>
                <a:lnTo>
                  <a:pt x="157759" y="250903"/>
                </a:lnTo>
                <a:lnTo>
                  <a:pt x="163712" y="257558"/>
                </a:lnTo>
                <a:lnTo>
                  <a:pt x="169665" y="262986"/>
                </a:lnTo>
                <a:lnTo>
                  <a:pt x="175618" y="267598"/>
                </a:lnTo>
                <a:lnTo>
                  <a:pt x="181571" y="271663"/>
                </a:lnTo>
                <a:lnTo>
                  <a:pt x="187524" y="275367"/>
                </a:lnTo>
                <a:lnTo>
                  <a:pt x="193477" y="278828"/>
                </a:lnTo>
                <a:lnTo>
                  <a:pt x="198438" y="282127"/>
                </a:lnTo>
                <a:lnTo>
                  <a:pt x="202737" y="285319"/>
                </a:lnTo>
                <a:lnTo>
                  <a:pt x="206596" y="288440"/>
                </a:lnTo>
                <a:lnTo>
                  <a:pt x="213529" y="291906"/>
                </a:lnTo>
                <a:lnTo>
                  <a:pt x="219918" y="293447"/>
                </a:lnTo>
                <a:lnTo>
                  <a:pt x="226064" y="294132"/>
                </a:lnTo>
                <a:lnTo>
                  <a:pt x="228100" y="293323"/>
                </a:lnTo>
                <a:lnTo>
                  <a:pt x="229458" y="291790"/>
                </a:lnTo>
                <a:lnTo>
                  <a:pt x="231958" y="286450"/>
                </a:lnTo>
                <a:lnTo>
                  <a:pt x="236377" y="277462"/>
                </a:lnTo>
                <a:lnTo>
                  <a:pt x="237952" y="271295"/>
                </a:lnTo>
                <a:lnTo>
                  <a:pt x="239002" y="264207"/>
                </a:lnTo>
                <a:lnTo>
                  <a:pt x="239702" y="256505"/>
                </a:lnTo>
                <a:lnTo>
                  <a:pt x="240169" y="248394"/>
                </a:lnTo>
                <a:lnTo>
                  <a:pt x="240687" y="231444"/>
                </a:lnTo>
                <a:lnTo>
                  <a:pt x="239833" y="221765"/>
                </a:lnTo>
                <a:lnTo>
                  <a:pt x="238272" y="211343"/>
                </a:lnTo>
                <a:lnTo>
                  <a:pt x="236239" y="200427"/>
                </a:lnTo>
                <a:lnTo>
                  <a:pt x="231334" y="177714"/>
                </a:lnTo>
                <a:lnTo>
                  <a:pt x="228637" y="166101"/>
                </a:lnTo>
                <a:lnTo>
                  <a:pt x="225847" y="155382"/>
                </a:lnTo>
                <a:lnTo>
                  <a:pt x="222994" y="145260"/>
                </a:lnTo>
                <a:lnTo>
                  <a:pt x="220100" y="135535"/>
                </a:lnTo>
                <a:lnTo>
                  <a:pt x="218171" y="126075"/>
                </a:lnTo>
                <a:lnTo>
                  <a:pt x="216885" y="116793"/>
                </a:lnTo>
                <a:lnTo>
                  <a:pt x="216028" y="107627"/>
                </a:lnTo>
                <a:lnTo>
                  <a:pt x="214464" y="98541"/>
                </a:lnTo>
                <a:lnTo>
                  <a:pt x="212429" y="89506"/>
                </a:lnTo>
                <a:lnTo>
                  <a:pt x="210081" y="80506"/>
                </a:lnTo>
                <a:lnTo>
                  <a:pt x="207523" y="71530"/>
                </a:lnTo>
                <a:lnTo>
                  <a:pt x="202035" y="53619"/>
                </a:lnTo>
                <a:lnTo>
                  <a:pt x="199182" y="45668"/>
                </a:lnTo>
                <a:lnTo>
                  <a:pt x="196288" y="38383"/>
                </a:lnTo>
                <a:lnTo>
                  <a:pt x="193367" y="31541"/>
                </a:lnTo>
                <a:lnTo>
                  <a:pt x="191419" y="25988"/>
                </a:lnTo>
                <a:lnTo>
                  <a:pt x="189255" y="17173"/>
                </a:lnTo>
                <a:lnTo>
                  <a:pt x="185648" y="9948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55"/>
          <p:cNvSpPr/>
          <p:nvPr/>
        </p:nvSpPr>
        <p:spPr>
          <a:xfrm>
            <a:off x="1401970" y="4662022"/>
            <a:ext cx="142866" cy="359952"/>
          </a:xfrm>
          <a:custGeom>
            <a:avLst/>
            <a:gdLst/>
            <a:ahLst/>
            <a:cxnLst/>
            <a:rect l="0" t="0" r="0" b="0"/>
            <a:pathLst>
              <a:path w="142866" h="359952">
                <a:moveTo>
                  <a:pt x="8920" y="61783"/>
                </a:moveTo>
                <a:lnTo>
                  <a:pt x="8920" y="66523"/>
                </a:lnTo>
                <a:lnTo>
                  <a:pt x="6275" y="74142"/>
                </a:lnTo>
                <a:lnTo>
                  <a:pt x="1232" y="85721"/>
                </a:lnTo>
                <a:lnTo>
                  <a:pt x="3188" y="95242"/>
                </a:lnTo>
                <a:lnTo>
                  <a:pt x="5099" y="101948"/>
                </a:lnTo>
                <a:lnTo>
                  <a:pt x="6373" y="109396"/>
                </a:lnTo>
                <a:lnTo>
                  <a:pt x="7222" y="117338"/>
                </a:lnTo>
                <a:lnTo>
                  <a:pt x="7788" y="125609"/>
                </a:lnTo>
                <a:lnTo>
                  <a:pt x="8165" y="134099"/>
                </a:lnTo>
                <a:lnTo>
                  <a:pt x="8585" y="151470"/>
                </a:lnTo>
                <a:lnTo>
                  <a:pt x="8920" y="310173"/>
                </a:lnTo>
                <a:lnTo>
                  <a:pt x="7928" y="318658"/>
                </a:lnTo>
                <a:lnTo>
                  <a:pt x="6274" y="326299"/>
                </a:lnTo>
                <a:lnTo>
                  <a:pt x="4180" y="333376"/>
                </a:lnTo>
                <a:lnTo>
                  <a:pt x="1852" y="343887"/>
                </a:lnTo>
                <a:lnTo>
                  <a:pt x="818" y="351866"/>
                </a:lnTo>
                <a:lnTo>
                  <a:pt x="236" y="359951"/>
                </a:lnTo>
                <a:lnTo>
                  <a:pt x="154" y="359780"/>
                </a:lnTo>
                <a:lnTo>
                  <a:pt x="12" y="348778"/>
                </a:lnTo>
                <a:lnTo>
                  <a:pt x="0" y="339487"/>
                </a:lnTo>
                <a:lnTo>
                  <a:pt x="2641" y="328743"/>
                </a:lnTo>
                <a:lnTo>
                  <a:pt x="4734" y="323100"/>
                </a:lnTo>
                <a:lnTo>
                  <a:pt x="6129" y="316362"/>
                </a:lnTo>
                <a:lnTo>
                  <a:pt x="7060" y="308892"/>
                </a:lnTo>
                <a:lnTo>
                  <a:pt x="7680" y="300937"/>
                </a:lnTo>
                <a:lnTo>
                  <a:pt x="8093" y="292656"/>
                </a:lnTo>
                <a:lnTo>
                  <a:pt x="8553" y="275518"/>
                </a:lnTo>
                <a:lnTo>
                  <a:pt x="8811" y="244394"/>
                </a:lnTo>
                <a:lnTo>
                  <a:pt x="9840" y="233134"/>
                </a:lnTo>
                <a:lnTo>
                  <a:pt x="11518" y="221657"/>
                </a:lnTo>
                <a:lnTo>
                  <a:pt x="13629" y="210037"/>
                </a:lnTo>
                <a:lnTo>
                  <a:pt x="15036" y="197330"/>
                </a:lnTo>
                <a:lnTo>
                  <a:pt x="15974" y="183898"/>
                </a:lnTo>
                <a:lnTo>
                  <a:pt x="16599" y="169981"/>
                </a:lnTo>
                <a:lnTo>
                  <a:pt x="18008" y="156736"/>
                </a:lnTo>
                <a:lnTo>
                  <a:pt x="19940" y="143936"/>
                </a:lnTo>
                <a:lnTo>
                  <a:pt x="22220" y="131435"/>
                </a:lnTo>
                <a:lnTo>
                  <a:pt x="24732" y="120123"/>
                </a:lnTo>
                <a:lnTo>
                  <a:pt x="27399" y="109606"/>
                </a:lnTo>
                <a:lnTo>
                  <a:pt x="30169" y="99618"/>
                </a:lnTo>
                <a:lnTo>
                  <a:pt x="32016" y="89983"/>
                </a:lnTo>
                <a:lnTo>
                  <a:pt x="33247" y="80583"/>
                </a:lnTo>
                <a:lnTo>
                  <a:pt x="34068" y="71339"/>
                </a:lnTo>
                <a:lnTo>
                  <a:pt x="35607" y="62200"/>
                </a:lnTo>
                <a:lnTo>
                  <a:pt x="37626" y="53131"/>
                </a:lnTo>
                <a:lnTo>
                  <a:pt x="39963" y="44109"/>
                </a:lnTo>
                <a:lnTo>
                  <a:pt x="41522" y="36109"/>
                </a:lnTo>
                <a:lnTo>
                  <a:pt x="42561" y="28792"/>
                </a:lnTo>
                <a:lnTo>
                  <a:pt x="43254" y="21930"/>
                </a:lnTo>
                <a:lnTo>
                  <a:pt x="46669" y="11659"/>
                </a:lnTo>
                <a:lnTo>
                  <a:pt x="52206" y="1721"/>
                </a:lnTo>
                <a:lnTo>
                  <a:pt x="53652" y="906"/>
                </a:lnTo>
                <a:lnTo>
                  <a:pt x="57905" y="0"/>
                </a:lnTo>
                <a:lnTo>
                  <a:pt x="60429" y="750"/>
                </a:lnTo>
                <a:lnTo>
                  <a:pt x="63103" y="2242"/>
                </a:lnTo>
                <a:lnTo>
                  <a:pt x="65878" y="4230"/>
                </a:lnTo>
                <a:lnTo>
                  <a:pt x="68720" y="7539"/>
                </a:lnTo>
                <a:lnTo>
                  <a:pt x="71607" y="11729"/>
                </a:lnTo>
                <a:lnTo>
                  <a:pt x="74524" y="16507"/>
                </a:lnTo>
                <a:lnTo>
                  <a:pt x="77461" y="22669"/>
                </a:lnTo>
                <a:lnTo>
                  <a:pt x="80411" y="29754"/>
                </a:lnTo>
                <a:lnTo>
                  <a:pt x="83370" y="37454"/>
                </a:lnTo>
                <a:lnTo>
                  <a:pt x="86334" y="46555"/>
                </a:lnTo>
                <a:lnTo>
                  <a:pt x="89303" y="56592"/>
                </a:lnTo>
                <a:lnTo>
                  <a:pt x="95248" y="78327"/>
                </a:lnTo>
                <a:lnTo>
                  <a:pt x="110124" y="136415"/>
                </a:lnTo>
                <a:lnTo>
                  <a:pt x="116077" y="162752"/>
                </a:lnTo>
                <a:lnTo>
                  <a:pt x="122030" y="190002"/>
                </a:lnTo>
                <a:lnTo>
                  <a:pt x="127983" y="215342"/>
                </a:lnTo>
                <a:lnTo>
                  <a:pt x="129967" y="227655"/>
                </a:lnTo>
                <a:lnTo>
                  <a:pt x="131290" y="239834"/>
                </a:lnTo>
                <a:lnTo>
                  <a:pt x="132172" y="251921"/>
                </a:lnTo>
                <a:lnTo>
                  <a:pt x="132760" y="262955"/>
                </a:lnTo>
                <a:lnTo>
                  <a:pt x="133413" y="283154"/>
                </a:lnTo>
                <a:lnTo>
                  <a:pt x="134580" y="291715"/>
                </a:lnTo>
                <a:lnTo>
                  <a:pt x="136349" y="299407"/>
                </a:lnTo>
                <a:lnTo>
                  <a:pt x="138521" y="306519"/>
                </a:lnTo>
                <a:lnTo>
                  <a:pt x="140935" y="317067"/>
                </a:lnTo>
                <a:lnTo>
                  <a:pt x="142865" y="3296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56"/>
          <p:cNvSpPr/>
          <p:nvPr/>
        </p:nvSpPr>
        <p:spPr>
          <a:xfrm>
            <a:off x="1393031" y="4875609"/>
            <a:ext cx="133946" cy="5146"/>
          </a:xfrm>
          <a:custGeom>
            <a:avLst/>
            <a:gdLst/>
            <a:ahLst/>
            <a:cxnLst/>
            <a:rect l="0" t="0" r="0" b="0"/>
            <a:pathLst>
              <a:path w="133946" h="5146">
                <a:moveTo>
                  <a:pt x="0" y="0"/>
                </a:moveTo>
                <a:lnTo>
                  <a:pt x="59722" y="0"/>
                </a:lnTo>
                <a:lnTo>
                  <a:pt x="65612" y="992"/>
                </a:lnTo>
                <a:lnTo>
                  <a:pt x="71522" y="2645"/>
                </a:lnTo>
                <a:lnTo>
                  <a:pt x="77447" y="4740"/>
                </a:lnTo>
                <a:lnTo>
                  <a:pt x="83381" y="5145"/>
                </a:lnTo>
                <a:lnTo>
                  <a:pt x="89322" y="4422"/>
                </a:lnTo>
                <a:lnTo>
                  <a:pt x="95267" y="2948"/>
                </a:lnTo>
                <a:lnTo>
                  <a:pt x="101214" y="1965"/>
                </a:lnTo>
                <a:lnTo>
                  <a:pt x="107164" y="1310"/>
                </a:lnTo>
                <a:lnTo>
                  <a:pt x="113114" y="873"/>
                </a:lnTo>
                <a:lnTo>
                  <a:pt x="122372" y="388"/>
                </a:lnTo>
                <a:lnTo>
                  <a:pt x="13394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57"/>
          <p:cNvSpPr/>
          <p:nvPr/>
        </p:nvSpPr>
        <p:spPr>
          <a:xfrm>
            <a:off x="1821656" y="4661296"/>
            <a:ext cx="151805" cy="312540"/>
          </a:xfrm>
          <a:custGeom>
            <a:avLst/>
            <a:gdLst/>
            <a:ahLst/>
            <a:cxnLst/>
            <a:rect l="0" t="0" r="0" b="0"/>
            <a:pathLst>
              <a:path w="151805" h="312540">
                <a:moveTo>
                  <a:pt x="0" y="0"/>
                </a:moveTo>
                <a:lnTo>
                  <a:pt x="0" y="31628"/>
                </a:lnTo>
                <a:lnTo>
                  <a:pt x="992" y="36960"/>
                </a:lnTo>
                <a:lnTo>
                  <a:pt x="4740" y="53469"/>
                </a:lnTo>
                <a:lnTo>
                  <a:pt x="6137" y="62435"/>
                </a:lnTo>
                <a:lnTo>
                  <a:pt x="7068" y="71389"/>
                </a:lnTo>
                <a:lnTo>
                  <a:pt x="7688" y="80335"/>
                </a:lnTo>
                <a:lnTo>
                  <a:pt x="8102" y="90268"/>
                </a:lnTo>
                <a:lnTo>
                  <a:pt x="8562" y="111887"/>
                </a:lnTo>
                <a:lnTo>
                  <a:pt x="8821" y="146372"/>
                </a:lnTo>
                <a:lnTo>
                  <a:pt x="9849" y="157112"/>
                </a:lnTo>
                <a:lnTo>
                  <a:pt x="11527" y="167249"/>
                </a:lnTo>
                <a:lnTo>
                  <a:pt x="13637" y="176984"/>
                </a:lnTo>
                <a:lnTo>
                  <a:pt x="15045" y="187443"/>
                </a:lnTo>
                <a:lnTo>
                  <a:pt x="15983" y="198384"/>
                </a:lnTo>
                <a:lnTo>
                  <a:pt x="17025" y="219140"/>
                </a:lnTo>
                <a:lnTo>
                  <a:pt x="17488" y="234979"/>
                </a:lnTo>
                <a:lnTo>
                  <a:pt x="18604" y="241981"/>
                </a:lnTo>
                <a:lnTo>
                  <a:pt x="20340" y="248633"/>
                </a:lnTo>
                <a:lnTo>
                  <a:pt x="22490" y="255052"/>
                </a:lnTo>
                <a:lnTo>
                  <a:pt x="23923" y="260324"/>
                </a:lnTo>
                <a:lnTo>
                  <a:pt x="25515" y="268827"/>
                </a:lnTo>
                <a:lnTo>
                  <a:pt x="26412" y="274452"/>
                </a:lnTo>
                <a:lnTo>
                  <a:pt x="27529" y="275242"/>
                </a:lnTo>
                <a:lnTo>
                  <a:pt x="31417" y="276118"/>
                </a:lnTo>
                <a:lnTo>
                  <a:pt x="32851" y="275361"/>
                </a:lnTo>
                <a:lnTo>
                  <a:pt x="33807" y="273863"/>
                </a:lnTo>
                <a:lnTo>
                  <a:pt x="34444" y="271873"/>
                </a:lnTo>
                <a:lnTo>
                  <a:pt x="37798" y="267015"/>
                </a:lnTo>
                <a:lnTo>
                  <a:pt x="40081" y="264330"/>
                </a:lnTo>
                <a:lnTo>
                  <a:pt x="41604" y="260556"/>
                </a:lnTo>
                <a:lnTo>
                  <a:pt x="43295" y="251071"/>
                </a:lnTo>
                <a:lnTo>
                  <a:pt x="43746" y="245764"/>
                </a:lnTo>
                <a:lnTo>
                  <a:pt x="44047" y="240241"/>
                </a:lnTo>
                <a:lnTo>
                  <a:pt x="44247" y="234575"/>
                </a:lnTo>
                <a:lnTo>
                  <a:pt x="45373" y="228813"/>
                </a:lnTo>
                <a:lnTo>
                  <a:pt x="47116" y="222988"/>
                </a:lnTo>
                <a:lnTo>
                  <a:pt x="49270" y="217119"/>
                </a:lnTo>
                <a:lnTo>
                  <a:pt x="50706" y="210231"/>
                </a:lnTo>
                <a:lnTo>
                  <a:pt x="51663" y="202662"/>
                </a:lnTo>
                <a:lnTo>
                  <a:pt x="52301" y="194639"/>
                </a:lnTo>
                <a:lnTo>
                  <a:pt x="54711" y="186315"/>
                </a:lnTo>
                <a:lnTo>
                  <a:pt x="58302" y="177788"/>
                </a:lnTo>
                <a:lnTo>
                  <a:pt x="62681" y="169127"/>
                </a:lnTo>
                <a:lnTo>
                  <a:pt x="65599" y="161368"/>
                </a:lnTo>
                <a:lnTo>
                  <a:pt x="67545" y="154212"/>
                </a:lnTo>
                <a:lnTo>
                  <a:pt x="68843" y="147456"/>
                </a:lnTo>
                <a:lnTo>
                  <a:pt x="70700" y="140969"/>
                </a:lnTo>
                <a:lnTo>
                  <a:pt x="72930" y="134659"/>
                </a:lnTo>
                <a:lnTo>
                  <a:pt x="75409" y="128468"/>
                </a:lnTo>
                <a:lnTo>
                  <a:pt x="78163" y="118944"/>
                </a:lnTo>
                <a:lnTo>
                  <a:pt x="78898" y="115014"/>
                </a:lnTo>
                <a:lnTo>
                  <a:pt x="80380" y="112395"/>
                </a:lnTo>
                <a:lnTo>
                  <a:pt x="82360" y="110649"/>
                </a:lnTo>
                <a:lnTo>
                  <a:pt x="84672" y="109485"/>
                </a:lnTo>
                <a:lnTo>
                  <a:pt x="87206" y="108709"/>
                </a:lnTo>
                <a:lnTo>
                  <a:pt x="89887" y="108192"/>
                </a:lnTo>
                <a:lnTo>
                  <a:pt x="92667" y="107847"/>
                </a:lnTo>
                <a:lnTo>
                  <a:pt x="95512" y="109601"/>
                </a:lnTo>
                <a:lnTo>
                  <a:pt x="98401" y="112755"/>
                </a:lnTo>
                <a:lnTo>
                  <a:pt x="101320" y="116842"/>
                </a:lnTo>
                <a:lnTo>
                  <a:pt x="103265" y="121551"/>
                </a:lnTo>
                <a:lnTo>
                  <a:pt x="104562" y="126675"/>
                </a:lnTo>
                <a:lnTo>
                  <a:pt x="105427" y="132075"/>
                </a:lnTo>
                <a:lnTo>
                  <a:pt x="106995" y="137659"/>
                </a:lnTo>
                <a:lnTo>
                  <a:pt x="109033" y="143367"/>
                </a:lnTo>
                <a:lnTo>
                  <a:pt x="111384" y="149156"/>
                </a:lnTo>
                <a:lnTo>
                  <a:pt x="113944" y="156985"/>
                </a:lnTo>
                <a:lnTo>
                  <a:pt x="116642" y="166172"/>
                </a:lnTo>
                <a:lnTo>
                  <a:pt x="119433" y="176266"/>
                </a:lnTo>
                <a:lnTo>
                  <a:pt x="125180" y="195418"/>
                </a:lnTo>
                <a:lnTo>
                  <a:pt x="136954" y="231968"/>
                </a:lnTo>
                <a:lnTo>
                  <a:pt x="138928" y="239973"/>
                </a:lnTo>
                <a:lnTo>
                  <a:pt x="140243" y="247295"/>
                </a:lnTo>
                <a:lnTo>
                  <a:pt x="141121" y="254160"/>
                </a:lnTo>
                <a:lnTo>
                  <a:pt x="142697" y="261713"/>
                </a:lnTo>
                <a:lnTo>
                  <a:pt x="144741" y="269726"/>
                </a:lnTo>
                <a:lnTo>
                  <a:pt x="147095" y="278045"/>
                </a:lnTo>
                <a:lnTo>
                  <a:pt x="148665" y="284582"/>
                </a:lnTo>
                <a:lnTo>
                  <a:pt x="149712" y="289933"/>
                </a:lnTo>
                <a:lnTo>
                  <a:pt x="150874" y="298523"/>
                </a:lnTo>
                <a:lnTo>
                  <a:pt x="151529" y="307946"/>
                </a:lnTo>
                <a:lnTo>
                  <a:pt x="151804" y="3125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58"/>
          <p:cNvSpPr/>
          <p:nvPr/>
        </p:nvSpPr>
        <p:spPr>
          <a:xfrm>
            <a:off x="2044934" y="4763647"/>
            <a:ext cx="80332" cy="174471"/>
          </a:xfrm>
          <a:custGeom>
            <a:avLst/>
            <a:gdLst/>
            <a:ahLst/>
            <a:cxnLst/>
            <a:rect l="0" t="0" r="0" b="0"/>
            <a:pathLst>
              <a:path w="80332" h="174471">
                <a:moveTo>
                  <a:pt x="80331" y="31595"/>
                </a:moveTo>
                <a:lnTo>
                  <a:pt x="75590" y="26854"/>
                </a:lnTo>
                <a:lnTo>
                  <a:pt x="74194" y="24466"/>
                </a:lnTo>
                <a:lnTo>
                  <a:pt x="72642" y="19166"/>
                </a:lnTo>
                <a:lnTo>
                  <a:pt x="71236" y="16363"/>
                </a:lnTo>
                <a:lnTo>
                  <a:pt x="69307" y="13503"/>
                </a:lnTo>
                <a:lnTo>
                  <a:pt x="67028" y="10604"/>
                </a:lnTo>
                <a:lnTo>
                  <a:pt x="64517" y="8671"/>
                </a:lnTo>
                <a:lnTo>
                  <a:pt x="61851" y="7382"/>
                </a:lnTo>
                <a:lnTo>
                  <a:pt x="59081" y="6524"/>
                </a:lnTo>
                <a:lnTo>
                  <a:pt x="56243" y="4959"/>
                </a:lnTo>
                <a:lnTo>
                  <a:pt x="53358" y="2924"/>
                </a:lnTo>
                <a:lnTo>
                  <a:pt x="50443" y="574"/>
                </a:lnTo>
                <a:lnTo>
                  <a:pt x="47507" y="0"/>
                </a:lnTo>
                <a:lnTo>
                  <a:pt x="44558" y="610"/>
                </a:lnTo>
                <a:lnTo>
                  <a:pt x="41599" y="2009"/>
                </a:lnTo>
                <a:lnTo>
                  <a:pt x="38635" y="2941"/>
                </a:lnTo>
                <a:lnTo>
                  <a:pt x="35666" y="3563"/>
                </a:lnTo>
                <a:lnTo>
                  <a:pt x="32695" y="3977"/>
                </a:lnTo>
                <a:lnTo>
                  <a:pt x="29722" y="6237"/>
                </a:lnTo>
                <a:lnTo>
                  <a:pt x="26748" y="9729"/>
                </a:lnTo>
                <a:lnTo>
                  <a:pt x="23773" y="14041"/>
                </a:lnTo>
                <a:lnTo>
                  <a:pt x="20798" y="17908"/>
                </a:lnTo>
                <a:lnTo>
                  <a:pt x="17822" y="21478"/>
                </a:lnTo>
                <a:lnTo>
                  <a:pt x="14846" y="24850"/>
                </a:lnTo>
                <a:lnTo>
                  <a:pt x="12861" y="29083"/>
                </a:lnTo>
                <a:lnTo>
                  <a:pt x="11539" y="33889"/>
                </a:lnTo>
                <a:lnTo>
                  <a:pt x="10657" y="39078"/>
                </a:lnTo>
                <a:lnTo>
                  <a:pt x="9077" y="44520"/>
                </a:lnTo>
                <a:lnTo>
                  <a:pt x="7031" y="50134"/>
                </a:lnTo>
                <a:lnTo>
                  <a:pt x="4675" y="55860"/>
                </a:lnTo>
                <a:lnTo>
                  <a:pt x="3105" y="61663"/>
                </a:lnTo>
                <a:lnTo>
                  <a:pt x="2058" y="67515"/>
                </a:lnTo>
                <a:lnTo>
                  <a:pt x="1360" y="73401"/>
                </a:lnTo>
                <a:lnTo>
                  <a:pt x="894" y="78317"/>
                </a:lnTo>
                <a:lnTo>
                  <a:pt x="584" y="82587"/>
                </a:lnTo>
                <a:lnTo>
                  <a:pt x="377" y="86425"/>
                </a:lnTo>
                <a:lnTo>
                  <a:pt x="147" y="95982"/>
                </a:lnTo>
                <a:lnTo>
                  <a:pt x="0" y="113546"/>
                </a:lnTo>
                <a:lnTo>
                  <a:pt x="980" y="116987"/>
                </a:lnTo>
                <a:lnTo>
                  <a:pt x="2626" y="120272"/>
                </a:lnTo>
                <a:lnTo>
                  <a:pt x="4715" y="123455"/>
                </a:lnTo>
                <a:lnTo>
                  <a:pt x="6108" y="126570"/>
                </a:lnTo>
                <a:lnTo>
                  <a:pt x="7036" y="129638"/>
                </a:lnTo>
                <a:lnTo>
                  <a:pt x="7655" y="132676"/>
                </a:lnTo>
                <a:lnTo>
                  <a:pt x="9060" y="134700"/>
                </a:lnTo>
                <a:lnTo>
                  <a:pt x="10989" y="136050"/>
                </a:lnTo>
                <a:lnTo>
                  <a:pt x="13267" y="136951"/>
                </a:lnTo>
                <a:lnTo>
                  <a:pt x="15778" y="137551"/>
                </a:lnTo>
                <a:lnTo>
                  <a:pt x="18444" y="137951"/>
                </a:lnTo>
                <a:lnTo>
                  <a:pt x="25111" y="138593"/>
                </a:lnTo>
                <a:lnTo>
                  <a:pt x="26651" y="137653"/>
                </a:lnTo>
                <a:lnTo>
                  <a:pt x="28669" y="136035"/>
                </a:lnTo>
                <a:lnTo>
                  <a:pt x="31007" y="133964"/>
                </a:lnTo>
                <a:lnTo>
                  <a:pt x="33557" y="130599"/>
                </a:lnTo>
                <a:lnTo>
                  <a:pt x="36250" y="126371"/>
                </a:lnTo>
                <a:lnTo>
                  <a:pt x="39037" y="121568"/>
                </a:lnTo>
                <a:lnTo>
                  <a:pt x="40896" y="117373"/>
                </a:lnTo>
                <a:lnTo>
                  <a:pt x="42134" y="113585"/>
                </a:lnTo>
                <a:lnTo>
                  <a:pt x="42960" y="110067"/>
                </a:lnTo>
                <a:lnTo>
                  <a:pt x="44503" y="106730"/>
                </a:lnTo>
                <a:lnTo>
                  <a:pt x="46524" y="103514"/>
                </a:lnTo>
                <a:lnTo>
                  <a:pt x="48863" y="100376"/>
                </a:lnTo>
                <a:lnTo>
                  <a:pt x="50422" y="97293"/>
                </a:lnTo>
                <a:lnTo>
                  <a:pt x="51463" y="94245"/>
                </a:lnTo>
                <a:lnTo>
                  <a:pt x="52155" y="91221"/>
                </a:lnTo>
                <a:lnTo>
                  <a:pt x="52618" y="88212"/>
                </a:lnTo>
                <a:lnTo>
                  <a:pt x="52926" y="85215"/>
                </a:lnTo>
                <a:lnTo>
                  <a:pt x="53420" y="78015"/>
                </a:lnTo>
                <a:lnTo>
                  <a:pt x="53506" y="81509"/>
                </a:lnTo>
                <a:lnTo>
                  <a:pt x="54510" y="83722"/>
                </a:lnTo>
                <a:lnTo>
                  <a:pt x="56172" y="86191"/>
                </a:lnTo>
                <a:lnTo>
                  <a:pt x="58272" y="88828"/>
                </a:lnTo>
                <a:lnTo>
                  <a:pt x="59671" y="91578"/>
                </a:lnTo>
                <a:lnTo>
                  <a:pt x="60605" y="94404"/>
                </a:lnTo>
                <a:lnTo>
                  <a:pt x="61227" y="97280"/>
                </a:lnTo>
                <a:lnTo>
                  <a:pt x="61642" y="101182"/>
                </a:lnTo>
                <a:lnTo>
                  <a:pt x="61918" y="105768"/>
                </a:lnTo>
                <a:lnTo>
                  <a:pt x="62226" y="116154"/>
                </a:lnTo>
                <a:lnTo>
                  <a:pt x="62362" y="127385"/>
                </a:lnTo>
                <a:lnTo>
                  <a:pt x="63391" y="133158"/>
                </a:lnTo>
                <a:lnTo>
                  <a:pt x="65068" y="138991"/>
                </a:lnTo>
                <a:lnTo>
                  <a:pt x="67179" y="144865"/>
                </a:lnTo>
                <a:lnTo>
                  <a:pt x="68587" y="149772"/>
                </a:lnTo>
                <a:lnTo>
                  <a:pt x="69525" y="154036"/>
                </a:lnTo>
                <a:lnTo>
                  <a:pt x="70150" y="157871"/>
                </a:lnTo>
                <a:lnTo>
                  <a:pt x="70567" y="161419"/>
                </a:lnTo>
                <a:lnTo>
                  <a:pt x="70845" y="164777"/>
                </a:lnTo>
                <a:lnTo>
                  <a:pt x="71401" y="1744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59"/>
          <p:cNvSpPr/>
          <p:nvPr/>
        </p:nvSpPr>
        <p:spPr>
          <a:xfrm>
            <a:off x="2187895" y="4781168"/>
            <a:ext cx="80246" cy="161744"/>
          </a:xfrm>
          <a:custGeom>
            <a:avLst/>
            <a:gdLst/>
            <a:ahLst/>
            <a:cxnLst/>
            <a:rect l="0" t="0" r="0" b="0"/>
            <a:pathLst>
              <a:path w="80246" h="161744">
                <a:moveTo>
                  <a:pt x="80245" y="5144"/>
                </a:moveTo>
                <a:lnTo>
                  <a:pt x="80245" y="0"/>
                </a:lnTo>
                <a:lnTo>
                  <a:pt x="80245" y="4271"/>
                </a:lnTo>
                <a:lnTo>
                  <a:pt x="79253" y="4562"/>
                </a:lnTo>
                <a:lnTo>
                  <a:pt x="77599" y="4756"/>
                </a:lnTo>
                <a:lnTo>
                  <a:pt x="75504" y="4885"/>
                </a:lnTo>
                <a:lnTo>
                  <a:pt x="70531" y="5029"/>
                </a:lnTo>
                <a:lnTo>
                  <a:pt x="59254" y="5122"/>
                </a:lnTo>
                <a:lnTo>
                  <a:pt x="56329" y="6121"/>
                </a:lnTo>
                <a:lnTo>
                  <a:pt x="53387" y="7780"/>
                </a:lnTo>
                <a:lnTo>
                  <a:pt x="50434" y="9878"/>
                </a:lnTo>
                <a:lnTo>
                  <a:pt x="47472" y="11277"/>
                </a:lnTo>
                <a:lnTo>
                  <a:pt x="44506" y="12209"/>
                </a:lnTo>
                <a:lnTo>
                  <a:pt x="41536" y="12831"/>
                </a:lnTo>
                <a:lnTo>
                  <a:pt x="38564" y="14237"/>
                </a:lnTo>
                <a:lnTo>
                  <a:pt x="35590" y="16167"/>
                </a:lnTo>
                <a:lnTo>
                  <a:pt x="32616" y="18446"/>
                </a:lnTo>
                <a:lnTo>
                  <a:pt x="29641" y="19965"/>
                </a:lnTo>
                <a:lnTo>
                  <a:pt x="26665" y="20978"/>
                </a:lnTo>
                <a:lnTo>
                  <a:pt x="23689" y="21653"/>
                </a:lnTo>
                <a:lnTo>
                  <a:pt x="20713" y="23095"/>
                </a:lnTo>
                <a:lnTo>
                  <a:pt x="17737" y="25049"/>
                </a:lnTo>
                <a:lnTo>
                  <a:pt x="14760" y="27344"/>
                </a:lnTo>
                <a:lnTo>
                  <a:pt x="12776" y="29866"/>
                </a:lnTo>
                <a:lnTo>
                  <a:pt x="11453" y="32539"/>
                </a:lnTo>
                <a:lnTo>
                  <a:pt x="10571" y="35314"/>
                </a:lnTo>
                <a:lnTo>
                  <a:pt x="8991" y="37163"/>
                </a:lnTo>
                <a:lnTo>
                  <a:pt x="6945" y="38396"/>
                </a:lnTo>
                <a:lnTo>
                  <a:pt x="4589" y="39218"/>
                </a:lnTo>
                <a:lnTo>
                  <a:pt x="3019" y="40758"/>
                </a:lnTo>
                <a:lnTo>
                  <a:pt x="1972" y="42778"/>
                </a:lnTo>
                <a:lnTo>
                  <a:pt x="809" y="47667"/>
                </a:lnTo>
                <a:lnTo>
                  <a:pt x="498" y="50359"/>
                </a:lnTo>
                <a:lnTo>
                  <a:pt x="291" y="53147"/>
                </a:lnTo>
                <a:lnTo>
                  <a:pt x="154" y="55997"/>
                </a:lnTo>
                <a:lnTo>
                  <a:pt x="0" y="61811"/>
                </a:lnTo>
                <a:lnTo>
                  <a:pt x="952" y="63757"/>
                </a:lnTo>
                <a:lnTo>
                  <a:pt x="2578" y="65055"/>
                </a:lnTo>
                <a:lnTo>
                  <a:pt x="4655" y="65921"/>
                </a:lnTo>
                <a:lnTo>
                  <a:pt x="7031" y="67490"/>
                </a:lnTo>
                <a:lnTo>
                  <a:pt x="9607" y="69528"/>
                </a:lnTo>
                <a:lnTo>
                  <a:pt x="12317" y="71879"/>
                </a:lnTo>
                <a:lnTo>
                  <a:pt x="15116" y="73446"/>
                </a:lnTo>
                <a:lnTo>
                  <a:pt x="17974" y="74491"/>
                </a:lnTo>
                <a:lnTo>
                  <a:pt x="20872" y="75188"/>
                </a:lnTo>
                <a:lnTo>
                  <a:pt x="23796" y="75652"/>
                </a:lnTo>
                <a:lnTo>
                  <a:pt x="26737" y="75962"/>
                </a:lnTo>
                <a:lnTo>
                  <a:pt x="29690" y="76169"/>
                </a:lnTo>
                <a:lnTo>
                  <a:pt x="32651" y="77299"/>
                </a:lnTo>
                <a:lnTo>
                  <a:pt x="35617" y="79043"/>
                </a:lnTo>
                <a:lnTo>
                  <a:pt x="38587" y="81199"/>
                </a:lnTo>
                <a:lnTo>
                  <a:pt x="41559" y="82637"/>
                </a:lnTo>
                <a:lnTo>
                  <a:pt x="44532" y="83595"/>
                </a:lnTo>
                <a:lnTo>
                  <a:pt x="47507" y="84233"/>
                </a:lnTo>
                <a:lnTo>
                  <a:pt x="50482" y="85651"/>
                </a:lnTo>
                <a:lnTo>
                  <a:pt x="53457" y="87588"/>
                </a:lnTo>
                <a:lnTo>
                  <a:pt x="56434" y="89873"/>
                </a:lnTo>
                <a:lnTo>
                  <a:pt x="59410" y="91396"/>
                </a:lnTo>
                <a:lnTo>
                  <a:pt x="62386" y="92410"/>
                </a:lnTo>
                <a:lnTo>
                  <a:pt x="65362" y="93087"/>
                </a:lnTo>
                <a:lnTo>
                  <a:pt x="68339" y="94530"/>
                </a:lnTo>
                <a:lnTo>
                  <a:pt x="71315" y="96485"/>
                </a:lnTo>
                <a:lnTo>
                  <a:pt x="74292" y="98780"/>
                </a:lnTo>
                <a:lnTo>
                  <a:pt x="76276" y="102294"/>
                </a:lnTo>
                <a:lnTo>
                  <a:pt x="77599" y="106622"/>
                </a:lnTo>
                <a:lnTo>
                  <a:pt x="78481" y="111491"/>
                </a:lnTo>
                <a:lnTo>
                  <a:pt x="79069" y="115729"/>
                </a:lnTo>
                <a:lnTo>
                  <a:pt x="79461" y="119547"/>
                </a:lnTo>
                <a:lnTo>
                  <a:pt x="79722" y="123084"/>
                </a:lnTo>
                <a:lnTo>
                  <a:pt x="79897" y="126435"/>
                </a:lnTo>
                <a:lnTo>
                  <a:pt x="80090" y="132804"/>
                </a:lnTo>
                <a:lnTo>
                  <a:pt x="80199" y="141967"/>
                </a:lnTo>
                <a:lnTo>
                  <a:pt x="79222" y="144976"/>
                </a:lnTo>
                <a:lnTo>
                  <a:pt x="77579" y="147975"/>
                </a:lnTo>
                <a:lnTo>
                  <a:pt x="75491" y="150966"/>
                </a:lnTo>
                <a:lnTo>
                  <a:pt x="73107" y="152960"/>
                </a:lnTo>
                <a:lnTo>
                  <a:pt x="70525" y="154290"/>
                </a:lnTo>
                <a:lnTo>
                  <a:pt x="67812" y="155176"/>
                </a:lnTo>
                <a:lnTo>
                  <a:pt x="66003" y="156758"/>
                </a:lnTo>
                <a:lnTo>
                  <a:pt x="64797" y="158806"/>
                </a:lnTo>
                <a:lnTo>
                  <a:pt x="63993" y="161163"/>
                </a:lnTo>
                <a:lnTo>
                  <a:pt x="61473" y="161743"/>
                </a:lnTo>
                <a:lnTo>
                  <a:pt x="57809" y="161136"/>
                </a:lnTo>
                <a:lnTo>
                  <a:pt x="53381" y="159741"/>
                </a:lnTo>
                <a:lnTo>
                  <a:pt x="49437" y="158810"/>
                </a:lnTo>
                <a:lnTo>
                  <a:pt x="45816" y="158189"/>
                </a:lnTo>
                <a:lnTo>
                  <a:pt x="42409" y="157775"/>
                </a:lnTo>
                <a:lnTo>
                  <a:pt x="39146" y="157500"/>
                </a:lnTo>
                <a:lnTo>
                  <a:pt x="35979" y="157316"/>
                </a:lnTo>
                <a:lnTo>
                  <a:pt x="32875" y="157193"/>
                </a:lnTo>
                <a:lnTo>
                  <a:pt x="29813" y="156119"/>
                </a:lnTo>
                <a:lnTo>
                  <a:pt x="26780" y="154412"/>
                </a:lnTo>
                <a:lnTo>
                  <a:pt x="17737" y="1480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60"/>
          <p:cNvSpPr/>
          <p:nvPr/>
        </p:nvSpPr>
        <p:spPr>
          <a:xfrm>
            <a:off x="2473523" y="4634507"/>
            <a:ext cx="151806" cy="383978"/>
          </a:xfrm>
          <a:custGeom>
            <a:avLst/>
            <a:gdLst/>
            <a:ahLst/>
            <a:cxnLst/>
            <a:rect l="0" t="0" r="0" b="0"/>
            <a:pathLst>
              <a:path w="151806" h="383978">
                <a:moveTo>
                  <a:pt x="8930" y="0"/>
                </a:moveTo>
                <a:lnTo>
                  <a:pt x="8930" y="4741"/>
                </a:lnTo>
                <a:lnTo>
                  <a:pt x="7937" y="7129"/>
                </a:lnTo>
                <a:lnTo>
                  <a:pt x="4189" y="12429"/>
                </a:lnTo>
                <a:lnTo>
                  <a:pt x="2793" y="15232"/>
                </a:lnTo>
                <a:lnTo>
                  <a:pt x="1241" y="20991"/>
                </a:lnTo>
                <a:lnTo>
                  <a:pt x="551" y="32150"/>
                </a:lnTo>
                <a:lnTo>
                  <a:pt x="245" y="47031"/>
                </a:lnTo>
                <a:lnTo>
                  <a:pt x="0" y="294159"/>
                </a:lnTo>
                <a:lnTo>
                  <a:pt x="992" y="303262"/>
                </a:lnTo>
                <a:lnTo>
                  <a:pt x="2646" y="312308"/>
                </a:lnTo>
                <a:lnTo>
                  <a:pt x="4741" y="321315"/>
                </a:lnTo>
                <a:lnTo>
                  <a:pt x="6137" y="329304"/>
                </a:lnTo>
                <a:lnTo>
                  <a:pt x="7068" y="336615"/>
                </a:lnTo>
                <a:lnTo>
                  <a:pt x="7688" y="343472"/>
                </a:lnTo>
                <a:lnTo>
                  <a:pt x="11024" y="353738"/>
                </a:lnTo>
                <a:lnTo>
                  <a:pt x="13302" y="357865"/>
                </a:lnTo>
                <a:lnTo>
                  <a:pt x="15814" y="361608"/>
                </a:lnTo>
                <a:lnTo>
                  <a:pt x="18480" y="365095"/>
                </a:lnTo>
                <a:lnTo>
                  <a:pt x="21249" y="368413"/>
                </a:lnTo>
                <a:lnTo>
                  <a:pt x="24088" y="370624"/>
                </a:lnTo>
                <a:lnTo>
                  <a:pt x="26973" y="372098"/>
                </a:lnTo>
                <a:lnTo>
                  <a:pt x="29888" y="373081"/>
                </a:lnTo>
                <a:lnTo>
                  <a:pt x="32824" y="373736"/>
                </a:lnTo>
                <a:lnTo>
                  <a:pt x="35773" y="374173"/>
                </a:lnTo>
                <a:lnTo>
                  <a:pt x="38731" y="374465"/>
                </a:lnTo>
                <a:lnTo>
                  <a:pt x="41696" y="373667"/>
                </a:lnTo>
                <a:lnTo>
                  <a:pt x="44665" y="372142"/>
                </a:lnTo>
                <a:lnTo>
                  <a:pt x="47636" y="370134"/>
                </a:lnTo>
                <a:lnTo>
                  <a:pt x="50609" y="366810"/>
                </a:lnTo>
                <a:lnTo>
                  <a:pt x="53583" y="362611"/>
                </a:lnTo>
                <a:lnTo>
                  <a:pt x="56558" y="357827"/>
                </a:lnTo>
                <a:lnTo>
                  <a:pt x="59533" y="351661"/>
                </a:lnTo>
                <a:lnTo>
                  <a:pt x="62509" y="344573"/>
                </a:lnTo>
                <a:lnTo>
                  <a:pt x="65485" y="336872"/>
                </a:lnTo>
                <a:lnTo>
                  <a:pt x="71438" y="320377"/>
                </a:lnTo>
                <a:lnTo>
                  <a:pt x="74414" y="311811"/>
                </a:lnTo>
                <a:lnTo>
                  <a:pt x="77391" y="302132"/>
                </a:lnTo>
                <a:lnTo>
                  <a:pt x="83344" y="280794"/>
                </a:lnTo>
                <a:lnTo>
                  <a:pt x="110133" y="175566"/>
                </a:lnTo>
                <a:lnTo>
                  <a:pt x="112117" y="164669"/>
                </a:lnTo>
                <a:lnTo>
                  <a:pt x="113440" y="154428"/>
                </a:lnTo>
                <a:lnTo>
                  <a:pt x="114322" y="144624"/>
                </a:lnTo>
                <a:lnTo>
                  <a:pt x="114910" y="135111"/>
                </a:lnTo>
                <a:lnTo>
                  <a:pt x="115563" y="116605"/>
                </a:lnTo>
                <a:lnTo>
                  <a:pt x="116017" y="76798"/>
                </a:lnTo>
                <a:lnTo>
                  <a:pt x="116085" y="54194"/>
                </a:lnTo>
                <a:lnTo>
                  <a:pt x="116086" y="58501"/>
                </a:lnTo>
                <a:lnTo>
                  <a:pt x="118731" y="68665"/>
                </a:lnTo>
                <a:lnTo>
                  <a:pt x="120826" y="75543"/>
                </a:lnTo>
                <a:lnTo>
                  <a:pt x="122223" y="83104"/>
                </a:lnTo>
                <a:lnTo>
                  <a:pt x="123154" y="91121"/>
                </a:lnTo>
                <a:lnTo>
                  <a:pt x="123774" y="99443"/>
                </a:lnTo>
                <a:lnTo>
                  <a:pt x="124188" y="108960"/>
                </a:lnTo>
                <a:lnTo>
                  <a:pt x="124648" y="130117"/>
                </a:lnTo>
                <a:lnTo>
                  <a:pt x="125762" y="142307"/>
                </a:lnTo>
                <a:lnTo>
                  <a:pt x="127498" y="155395"/>
                </a:lnTo>
                <a:lnTo>
                  <a:pt x="129647" y="169081"/>
                </a:lnTo>
                <a:lnTo>
                  <a:pt x="134681" y="197517"/>
                </a:lnTo>
                <a:lnTo>
                  <a:pt x="137412" y="212046"/>
                </a:lnTo>
                <a:lnTo>
                  <a:pt x="139233" y="227684"/>
                </a:lnTo>
                <a:lnTo>
                  <a:pt x="140447" y="244063"/>
                </a:lnTo>
                <a:lnTo>
                  <a:pt x="141256" y="260936"/>
                </a:lnTo>
                <a:lnTo>
                  <a:pt x="142788" y="276152"/>
                </a:lnTo>
                <a:lnTo>
                  <a:pt x="144801" y="290265"/>
                </a:lnTo>
                <a:lnTo>
                  <a:pt x="147136" y="303643"/>
                </a:lnTo>
                <a:lnTo>
                  <a:pt x="148692" y="315538"/>
                </a:lnTo>
                <a:lnTo>
                  <a:pt x="149730" y="326445"/>
                </a:lnTo>
                <a:lnTo>
                  <a:pt x="150421" y="336693"/>
                </a:lnTo>
                <a:lnTo>
                  <a:pt x="151190" y="353371"/>
                </a:lnTo>
                <a:lnTo>
                  <a:pt x="151805" y="3839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InkAnnotation61"/>
          <p:cNvSpPr/>
          <p:nvPr/>
        </p:nvSpPr>
        <p:spPr>
          <a:xfrm>
            <a:off x="2652149" y="4751175"/>
            <a:ext cx="124984" cy="247489"/>
          </a:xfrm>
          <a:custGeom>
            <a:avLst/>
            <a:gdLst/>
            <a:ahLst/>
            <a:cxnLst/>
            <a:rect l="0" t="0" r="0" b="0"/>
            <a:pathLst>
              <a:path w="124984" h="247489">
                <a:moveTo>
                  <a:pt x="17827" y="70856"/>
                </a:moveTo>
                <a:lnTo>
                  <a:pt x="17827" y="127531"/>
                </a:lnTo>
                <a:lnTo>
                  <a:pt x="16835" y="134436"/>
                </a:lnTo>
                <a:lnTo>
                  <a:pt x="15181" y="141024"/>
                </a:lnTo>
                <a:lnTo>
                  <a:pt x="13086" y="147400"/>
                </a:lnTo>
                <a:lnTo>
                  <a:pt x="11690" y="154628"/>
                </a:lnTo>
                <a:lnTo>
                  <a:pt x="10759" y="162422"/>
                </a:lnTo>
                <a:lnTo>
                  <a:pt x="10139" y="170595"/>
                </a:lnTo>
                <a:lnTo>
                  <a:pt x="9724" y="179021"/>
                </a:lnTo>
                <a:lnTo>
                  <a:pt x="9265" y="196320"/>
                </a:lnTo>
                <a:lnTo>
                  <a:pt x="8930" y="232319"/>
                </a:lnTo>
                <a:lnTo>
                  <a:pt x="7927" y="236045"/>
                </a:lnTo>
                <a:lnTo>
                  <a:pt x="4166" y="242830"/>
                </a:lnTo>
                <a:lnTo>
                  <a:pt x="1212" y="247488"/>
                </a:lnTo>
                <a:lnTo>
                  <a:pt x="797" y="247150"/>
                </a:lnTo>
                <a:lnTo>
                  <a:pt x="336" y="244128"/>
                </a:lnTo>
                <a:lnTo>
                  <a:pt x="77" y="236848"/>
                </a:lnTo>
                <a:lnTo>
                  <a:pt x="0" y="223667"/>
                </a:lnTo>
                <a:lnTo>
                  <a:pt x="981" y="218371"/>
                </a:lnTo>
                <a:lnTo>
                  <a:pt x="2628" y="212855"/>
                </a:lnTo>
                <a:lnTo>
                  <a:pt x="4718" y="207194"/>
                </a:lnTo>
                <a:lnTo>
                  <a:pt x="6111" y="200443"/>
                </a:lnTo>
                <a:lnTo>
                  <a:pt x="7039" y="192966"/>
                </a:lnTo>
                <a:lnTo>
                  <a:pt x="7658" y="185005"/>
                </a:lnTo>
                <a:lnTo>
                  <a:pt x="8071" y="176721"/>
                </a:lnTo>
                <a:lnTo>
                  <a:pt x="8530" y="159579"/>
                </a:lnTo>
                <a:lnTo>
                  <a:pt x="9645" y="149849"/>
                </a:lnTo>
                <a:lnTo>
                  <a:pt x="11380" y="139392"/>
                </a:lnTo>
                <a:lnTo>
                  <a:pt x="13529" y="128453"/>
                </a:lnTo>
                <a:lnTo>
                  <a:pt x="14961" y="119176"/>
                </a:lnTo>
                <a:lnTo>
                  <a:pt x="15917" y="111006"/>
                </a:lnTo>
                <a:lnTo>
                  <a:pt x="16553" y="103575"/>
                </a:lnTo>
                <a:lnTo>
                  <a:pt x="17970" y="95646"/>
                </a:lnTo>
                <a:lnTo>
                  <a:pt x="19907" y="87383"/>
                </a:lnTo>
                <a:lnTo>
                  <a:pt x="22190" y="78897"/>
                </a:lnTo>
                <a:lnTo>
                  <a:pt x="27373" y="61532"/>
                </a:lnTo>
                <a:lnTo>
                  <a:pt x="30144" y="52733"/>
                </a:lnTo>
                <a:lnTo>
                  <a:pt x="32984" y="44883"/>
                </a:lnTo>
                <a:lnTo>
                  <a:pt x="35869" y="37666"/>
                </a:lnTo>
                <a:lnTo>
                  <a:pt x="38784" y="30870"/>
                </a:lnTo>
                <a:lnTo>
                  <a:pt x="41721" y="25347"/>
                </a:lnTo>
                <a:lnTo>
                  <a:pt x="44670" y="20673"/>
                </a:lnTo>
                <a:lnTo>
                  <a:pt x="47629" y="16565"/>
                </a:lnTo>
                <a:lnTo>
                  <a:pt x="50593" y="12834"/>
                </a:lnTo>
                <a:lnTo>
                  <a:pt x="53562" y="9353"/>
                </a:lnTo>
                <a:lnTo>
                  <a:pt x="56533" y="6042"/>
                </a:lnTo>
                <a:lnTo>
                  <a:pt x="59506" y="3834"/>
                </a:lnTo>
                <a:lnTo>
                  <a:pt x="62480" y="2362"/>
                </a:lnTo>
                <a:lnTo>
                  <a:pt x="65455" y="1381"/>
                </a:lnTo>
                <a:lnTo>
                  <a:pt x="69423" y="726"/>
                </a:lnTo>
                <a:lnTo>
                  <a:pt x="74052" y="290"/>
                </a:lnTo>
                <a:lnTo>
                  <a:pt x="79123" y="0"/>
                </a:lnTo>
                <a:lnTo>
                  <a:pt x="83496" y="798"/>
                </a:lnTo>
                <a:lnTo>
                  <a:pt x="87403" y="2323"/>
                </a:lnTo>
                <a:lnTo>
                  <a:pt x="91000" y="4331"/>
                </a:lnTo>
                <a:lnTo>
                  <a:pt x="94390" y="6662"/>
                </a:lnTo>
                <a:lnTo>
                  <a:pt x="97643" y="9208"/>
                </a:lnTo>
                <a:lnTo>
                  <a:pt x="100803" y="11898"/>
                </a:lnTo>
                <a:lnTo>
                  <a:pt x="103902" y="14683"/>
                </a:lnTo>
                <a:lnTo>
                  <a:pt x="109991" y="20424"/>
                </a:lnTo>
                <a:lnTo>
                  <a:pt x="124983" y="351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InkAnnotation62"/>
          <p:cNvSpPr/>
          <p:nvPr/>
        </p:nvSpPr>
        <p:spPr>
          <a:xfrm>
            <a:off x="2777142" y="4769727"/>
            <a:ext cx="89288" cy="213039"/>
          </a:xfrm>
          <a:custGeom>
            <a:avLst/>
            <a:gdLst/>
            <a:ahLst/>
            <a:cxnLst/>
            <a:rect l="0" t="0" r="0" b="0"/>
            <a:pathLst>
              <a:path w="89288" h="213039">
                <a:moveTo>
                  <a:pt x="71427" y="16585"/>
                </a:moveTo>
                <a:lnTo>
                  <a:pt x="71427" y="11845"/>
                </a:lnTo>
                <a:lnTo>
                  <a:pt x="70435" y="10448"/>
                </a:lnTo>
                <a:lnTo>
                  <a:pt x="68781" y="9517"/>
                </a:lnTo>
                <a:lnTo>
                  <a:pt x="63739" y="8023"/>
                </a:lnTo>
                <a:lnTo>
                  <a:pt x="62333" y="6909"/>
                </a:lnTo>
                <a:lnTo>
                  <a:pt x="60403" y="5173"/>
                </a:lnTo>
                <a:lnTo>
                  <a:pt x="58125" y="3023"/>
                </a:lnTo>
                <a:lnTo>
                  <a:pt x="55613" y="1591"/>
                </a:lnTo>
                <a:lnTo>
                  <a:pt x="52948" y="636"/>
                </a:lnTo>
                <a:lnTo>
                  <a:pt x="50178" y="0"/>
                </a:lnTo>
                <a:lnTo>
                  <a:pt x="48331" y="567"/>
                </a:lnTo>
                <a:lnTo>
                  <a:pt x="47100" y="1937"/>
                </a:lnTo>
                <a:lnTo>
                  <a:pt x="46279" y="3844"/>
                </a:lnTo>
                <a:lnTo>
                  <a:pt x="44740" y="6107"/>
                </a:lnTo>
                <a:lnTo>
                  <a:pt x="42722" y="8607"/>
                </a:lnTo>
                <a:lnTo>
                  <a:pt x="40384" y="11266"/>
                </a:lnTo>
                <a:lnTo>
                  <a:pt x="37833" y="14032"/>
                </a:lnTo>
                <a:lnTo>
                  <a:pt x="32353" y="19750"/>
                </a:lnTo>
                <a:lnTo>
                  <a:pt x="23690" y="28547"/>
                </a:lnTo>
                <a:lnTo>
                  <a:pt x="20751" y="32497"/>
                </a:lnTo>
                <a:lnTo>
                  <a:pt x="17799" y="37115"/>
                </a:lnTo>
                <a:lnTo>
                  <a:pt x="14839" y="42178"/>
                </a:lnTo>
                <a:lnTo>
                  <a:pt x="12866" y="47537"/>
                </a:lnTo>
                <a:lnTo>
                  <a:pt x="11550" y="53095"/>
                </a:lnTo>
                <a:lnTo>
                  <a:pt x="10673" y="58784"/>
                </a:lnTo>
                <a:lnTo>
                  <a:pt x="9097" y="64562"/>
                </a:lnTo>
                <a:lnTo>
                  <a:pt x="7053" y="70398"/>
                </a:lnTo>
                <a:lnTo>
                  <a:pt x="4699" y="76272"/>
                </a:lnTo>
                <a:lnTo>
                  <a:pt x="3129" y="82174"/>
                </a:lnTo>
                <a:lnTo>
                  <a:pt x="2083" y="88092"/>
                </a:lnTo>
                <a:lnTo>
                  <a:pt x="1385" y="94022"/>
                </a:lnTo>
                <a:lnTo>
                  <a:pt x="920" y="99960"/>
                </a:lnTo>
                <a:lnTo>
                  <a:pt x="610" y="105902"/>
                </a:lnTo>
                <a:lnTo>
                  <a:pt x="265" y="117797"/>
                </a:lnTo>
                <a:lnTo>
                  <a:pt x="0" y="152985"/>
                </a:lnTo>
                <a:lnTo>
                  <a:pt x="989" y="156135"/>
                </a:lnTo>
                <a:lnTo>
                  <a:pt x="2640" y="159228"/>
                </a:lnTo>
                <a:lnTo>
                  <a:pt x="4733" y="162282"/>
                </a:lnTo>
                <a:lnTo>
                  <a:pt x="7120" y="164318"/>
                </a:lnTo>
                <a:lnTo>
                  <a:pt x="9705" y="165676"/>
                </a:lnTo>
                <a:lnTo>
                  <a:pt x="12419" y="166580"/>
                </a:lnTo>
                <a:lnTo>
                  <a:pt x="15221" y="167183"/>
                </a:lnTo>
                <a:lnTo>
                  <a:pt x="18082" y="167585"/>
                </a:lnTo>
                <a:lnTo>
                  <a:pt x="20981" y="167853"/>
                </a:lnTo>
                <a:lnTo>
                  <a:pt x="23906" y="168032"/>
                </a:lnTo>
                <a:lnTo>
                  <a:pt x="29801" y="168230"/>
                </a:lnTo>
                <a:lnTo>
                  <a:pt x="32762" y="167292"/>
                </a:lnTo>
                <a:lnTo>
                  <a:pt x="35729" y="165674"/>
                </a:lnTo>
                <a:lnTo>
                  <a:pt x="38698" y="163602"/>
                </a:lnTo>
                <a:lnTo>
                  <a:pt x="41671" y="161229"/>
                </a:lnTo>
                <a:lnTo>
                  <a:pt x="44644" y="158656"/>
                </a:lnTo>
                <a:lnTo>
                  <a:pt x="47619" y="155947"/>
                </a:lnTo>
                <a:lnTo>
                  <a:pt x="53569" y="150292"/>
                </a:lnTo>
                <a:lnTo>
                  <a:pt x="56546" y="147395"/>
                </a:lnTo>
                <a:lnTo>
                  <a:pt x="59522" y="143479"/>
                </a:lnTo>
                <a:lnTo>
                  <a:pt x="62498" y="138885"/>
                </a:lnTo>
                <a:lnTo>
                  <a:pt x="65474" y="133837"/>
                </a:lnTo>
                <a:lnTo>
                  <a:pt x="67458" y="128487"/>
                </a:lnTo>
                <a:lnTo>
                  <a:pt x="68782" y="122937"/>
                </a:lnTo>
                <a:lnTo>
                  <a:pt x="69664" y="117251"/>
                </a:lnTo>
                <a:lnTo>
                  <a:pt x="71244" y="111477"/>
                </a:lnTo>
                <a:lnTo>
                  <a:pt x="73289" y="105644"/>
                </a:lnTo>
                <a:lnTo>
                  <a:pt x="75645" y="99770"/>
                </a:lnTo>
                <a:lnTo>
                  <a:pt x="77215" y="93869"/>
                </a:lnTo>
                <a:lnTo>
                  <a:pt x="78263" y="87952"/>
                </a:lnTo>
                <a:lnTo>
                  <a:pt x="78961" y="82022"/>
                </a:lnTo>
                <a:lnTo>
                  <a:pt x="80419" y="76085"/>
                </a:lnTo>
                <a:lnTo>
                  <a:pt x="82382" y="70143"/>
                </a:lnTo>
                <a:lnTo>
                  <a:pt x="84684" y="64196"/>
                </a:lnTo>
                <a:lnTo>
                  <a:pt x="86218" y="59240"/>
                </a:lnTo>
                <a:lnTo>
                  <a:pt x="87241" y="54944"/>
                </a:lnTo>
                <a:lnTo>
                  <a:pt x="87923" y="51087"/>
                </a:lnTo>
                <a:lnTo>
                  <a:pt x="88377" y="47524"/>
                </a:lnTo>
                <a:lnTo>
                  <a:pt x="88882" y="40919"/>
                </a:lnTo>
                <a:lnTo>
                  <a:pt x="89167" y="36363"/>
                </a:lnTo>
                <a:lnTo>
                  <a:pt x="89233" y="40589"/>
                </a:lnTo>
                <a:lnTo>
                  <a:pt x="89287" y="213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InkAnnotation63"/>
          <p:cNvSpPr/>
          <p:nvPr/>
        </p:nvSpPr>
        <p:spPr>
          <a:xfrm>
            <a:off x="2937913" y="4734093"/>
            <a:ext cx="133900" cy="257063"/>
          </a:xfrm>
          <a:custGeom>
            <a:avLst/>
            <a:gdLst/>
            <a:ahLst/>
            <a:cxnLst/>
            <a:rect l="0" t="0" r="0" b="0"/>
            <a:pathLst>
              <a:path w="133900" h="257063">
                <a:moveTo>
                  <a:pt x="133899" y="25430"/>
                </a:moveTo>
                <a:lnTo>
                  <a:pt x="129158" y="20690"/>
                </a:lnTo>
                <a:lnTo>
                  <a:pt x="126770" y="19293"/>
                </a:lnTo>
                <a:lnTo>
                  <a:pt x="124185" y="18362"/>
                </a:lnTo>
                <a:lnTo>
                  <a:pt x="121470" y="17741"/>
                </a:lnTo>
                <a:lnTo>
                  <a:pt x="118668" y="16336"/>
                </a:lnTo>
                <a:lnTo>
                  <a:pt x="115807" y="14405"/>
                </a:lnTo>
                <a:lnTo>
                  <a:pt x="112908" y="12127"/>
                </a:lnTo>
                <a:lnTo>
                  <a:pt x="108991" y="10608"/>
                </a:lnTo>
                <a:lnTo>
                  <a:pt x="104395" y="9596"/>
                </a:lnTo>
                <a:lnTo>
                  <a:pt x="99347" y="8920"/>
                </a:lnTo>
                <a:lnTo>
                  <a:pt x="94989" y="7478"/>
                </a:lnTo>
                <a:lnTo>
                  <a:pt x="91092" y="5525"/>
                </a:lnTo>
                <a:lnTo>
                  <a:pt x="87501" y="3230"/>
                </a:lnTo>
                <a:lnTo>
                  <a:pt x="83123" y="1700"/>
                </a:lnTo>
                <a:lnTo>
                  <a:pt x="78220" y="680"/>
                </a:lnTo>
                <a:lnTo>
                  <a:pt x="72967" y="0"/>
                </a:lnTo>
                <a:lnTo>
                  <a:pt x="68473" y="540"/>
                </a:lnTo>
                <a:lnTo>
                  <a:pt x="64485" y="1891"/>
                </a:lnTo>
                <a:lnTo>
                  <a:pt x="60834" y="3784"/>
                </a:lnTo>
                <a:lnTo>
                  <a:pt x="57408" y="5047"/>
                </a:lnTo>
                <a:lnTo>
                  <a:pt x="54131" y="5888"/>
                </a:lnTo>
                <a:lnTo>
                  <a:pt x="50955" y="6449"/>
                </a:lnTo>
                <a:lnTo>
                  <a:pt x="46853" y="8807"/>
                </a:lnTo>
                <a:lnTo>
                  <a:pt x="42134" y="12364"/>
                </a:lnTo>
                <a:lnTo>
                  <a:pt x="37003" y="16720"/>
                </a:lnTo>
                <a:lnTo>
                  <a:pt x="32591" y="20615"/>
                </a:lnTo>
                <a:lnTo>
                  <a:pt x="25042" y="27589"/>
                </a:lnTo>
                <a:lnTo>
                  <a:pt x="21640" y="32823"/>
                </a:lnTo>
                <a:lnTo>
                  <a:pt x="18380" y="39288"/>
                </a:lnTo>
                <a:lnTo>
                  <a:pt x="15215" y="46574"/>
                </a:lnTo>
                <a:lnTo>
                  <a:pt x="9051" y="59963"/>
                </a:lnTo>
                <a:lnTo>
                  <a:pt x="6019" y="66312"/>
                </a:lnTo>
                <a:lnTo>
                  <a:pt x="3997" y="72528"/>
                </a:lnTo>
                <a:lnTo>
                  <a:pt x="2649" y="78657"/>
                </a:lnTo>
                <a:lnTo>
                  <a:pt x="1750" y="84727"/>
                </a:lnTo>
                <a:lnTo>
                  <a:pt x="1151" y="91750"/>
                </a:lnTo>
                <a:lnTo>
                  <a:pt x="752" y="99410"/>
                </a:lnTo>
                <a:lnTo>
                  <a:pt x="309" y="114864"/>
                </a:lnTo>
                <a:lnTo>
                  <a:pt x="23" y="143601"/>
                </a:lnTo>
                <a:lnTo>
                  <a:pt x="0" y="151836"/>
                </a:lnTo>
                <a:lnTo>
                  <a:pt x="977" y="159310"/>
                </a:lnTo>
                <a:lnTo>
                  <a:pt x="2620" y="166277"/>
                </a:lnTo>
                <a:lnTo>
                  <a:pt x="4708" y="172906"/>
                </a:lnTo>
                <a:lnTo>
                  <a:pt x="6099" y="180302"/>
                </a:lnTo>
                <a:lnTo>
                  <a:pt x="7027" y="188209"/>
                </a:lnTo>
                <a:lnTo>
                  <a:pt x="7646" y="196457"/>
                </a:lnTo>
                <a:lnTo>
                  <a:pt x="10043" y="203940"/>
                </a:lnTo>
                <a:lnTo>
                  <a:pt x="13625" y="210913"/>
                </a:lnTo>
                <a:lnTo>
                  <a:pt x="17997" y="217546"/>
                </a:lnTo>
                <a:lnTo>
                  <a:pt x="21905" y="222961"/>
                </a:lnTo>
                <a:lnTo>
                  <a:pt x="25501" y="227562"/>
                </a:lnTo>
                <a:lnTo>
                  <a:pt x="28892" y="231622"/>
                </a:lnTo>
                <a:lnTo>
                  <a:pt x="32144" y="235321"/>
                </a:lnTo>
                <a:lnTo>
                  <a:pt x="38404" y="242077"/>
                </a:lnTo>
                <a:lnTo>
                  <a:pt x="47506" y="251458"/>
                </a:lnTo>
                <a:lnTo>
                  <a:pt x="50507" y="253507"/>
                </a:lnTo>
                <a:lnTo>
                  <a:pt x="53499" y="254871"/>
                </a:lnTo>
                <a:lnTo>
                  <a:pt x="56487" y="255781"/>
                </a:lnTo>
                <a:lnTo>
                  <a:pt x="59470" y="256388"/>
                </a:lnTo>
                <a:lnTo>
                  <a:pt x="62452" y="256793"/>
                </a:lnTo>
                <a:lnTo>
                  <a:pt x="65432" y="257062"/>
                </a:lnTo>
                <a:lnTo>
                  <a:pt x="68410" y="256250"/>
                </a:lnTo>
                <a:lnTo>
                  <a:pt x="71388" y="254716"/>
                </a:lnTo>
                <a:lnTo>
                  <a:pt x="80321" y="2486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InkAnnotation64"/>
          <p:cNvSpPr/>
          <p:nvPr/>
        </p:nvSpPr>
        <p:spPr>
          <a:xfrm>
            <a:off x="3125390" y="4839890"/>
            <a:ext cx="1" cy="107157"/>
          </a:xfrm>
          <a:custGeom>
            <a:avLst/>
            <a:gdLst/>
            <a:ahLst/>
            <a:cxnLst/>
            <a:rect l="0" t="0" r="0" b="0"/>
            <a:pathLst>
              <a:path w="1" h="107157">
                <a:moveTo>
                  <a:pt x="0" y="0"/>
                </a:moveTo>
                <a:lnTo>
                  <a:pt x="0" y="1071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InkAnnotation65"/>
          <p:cNvSpPr/>
          <p:nvPr/>
        </p:nvSpPr>
        <p:spPr>
          <a:xfrm>
            <a:off x="3125390" y="4670226"/>
            <a:ext cx="8931" cy="8931"/>
          </a:xfrm>
          <a:custGeom>
            <a:avLst/>
            <a:gdLst/>
            <a:ahLst/>
            <a:cxnLst/>
            <a:rect l="0" t="0" r="0" b="0"/>
            <a:pathLst>
              <a:path w="8931" h="8931">
                <a:moveTo>
                  <a:pt x="8930" y="0"/>
                </a:moveTo>
                <a:lnTo>
                  <a:pt x="8930" y="4740"/>
                </a:lnTo>
                <a:lnTo>
                  <a:pt x="7937" y="5145"/>
                </a:lnTo>
                <a:lnTo>
                  <a:pt x="6284" y="4422"/>
                </a:lnTo>
                <a:lnTo>
                  <a:pt x="368" y="259"/>
                </a:lnTo>
                <a:lnTo>
                  <a:pt x="245" y="1165"/>
                </a:lnTo>
                <a:lnTo>
                  <a:pt x="163" y="2762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InkAnnotation66"/>
          <p:cNvSpPr/>
          <p:nvPr/>
        </p:nvSpPr>
        <p:spPr>
          <a:xfrm>
            <a:off x="3277194" y="4634507"/>
            <a:ext cx="16610" cy="357189"/>
          </a:xfrm>
          <a:custGeom>
            <a:avLst/>
            <a:gdLst/>
            <a:ahLst/>
            <a:cxnLst/>
            <a:rect l="0" t="0" r="0" b="0"/>
            <a:pathLst>
              <a:path w="16610" h="357189">
                <a:moveTo>
                  <a:pt x="0" y="0"/>
                </a:moveTo>
                <a:lnTo>
                  <a:pt x="0" y="9482"/>
                </a:lnTo>
                <a:lnTo>
                  <a:pt x="993" y="14259"/>
                </a:lnTo>
                <a:lnTo>
                  <a:pt x="2646" y="19427"/>
                </a:lnTo>
                <a:lnTo>
                  <a:pt x="4741" y="24858"/>
                </a:lnTo>
                <a:lnTo>
                  <a:pt x="6138" y="29471"/>
                </a:lnTo>
                <a:lnTo>
                  <a:pt x="7069" y="33537"/>
                </a:lnTo>
                <a:lnTo>
                  <a:pt x="7689" y="37241"/>
                </a:lnTo>
                <a:lnTo>
                  <a:pt x="8103" y="43679"/>
                </a:lnTo>
                <a:lnTo>
                  <a:pt x="8563" y="61416"/>
                </a:lnTo>
                <a:lnTo>
                  <a:pt x="8821" y="98455"/>
                </a:lnTo>
                <a:lnTo>
                  <a:pt x="9850" y="112269"/>
                </a:lnTo>
                <a:lnTo>
                  <a:pt x="11528" y="126440"/>
                </a:lnTo>
                <a:lnTo>
                  <a:pt x="13639" y="140849"/>
                </a:lnTo>
                <a:lnTo>
                  <a:pt x="15046" y="155415"/>
                </a:lnTo>
                <a:lnTo>
                  <a:pt x="15984" y="170086"/>
                </a:lnTo>
                <a:lnTo>
                  <a:pt x="16609" y="184829"/>
                </a:lnTo>
                <a:lnTo>
                  <a:pt x="16034" y="199618"/>
                </a:lnTo>
                <a:lnTo>
                  <a:pt x="14658" y="214438"/>
                </a:lnTo>
                <a:lnTo>
                  <a:pt x="12749" y="229279"/>
                </a:lnTo>
                <a:lnTo>
                  <a:pt x="11476" y="244134"/>
                </a:lnTo>
                <a:lnTo>
                  <a:pt x="10628" y="258998"/>
                </a:lnTo>
                <a:lnTo>
                  <a:pt x="9685" y="287751"/>
                </a:lnTo>
                <a:lnTo>
                  <a:pt x="8930" y="3571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InkAnnotation67"/>
          <p:cNvSpPr/>
          <p:nvPr/>
        </p:nvSpPr>
        <p:spPr>
          <a:xfrm>
            <a:off x="3545085" y="4830960"/>
            <a:ext cx="8931" cy="142876"/>
          </a:xfrm>
          <a:custGeom>
            <a:avLst/>
            <a:gdLst/>
            <a:ahLst/>
            <a:cxnLst/>
            <a:rect l="0" t="0" r="0" b="0"/>
            <a:pathLst>
              <a:path w="8931" h="142876">
                <a:moveTo>
                  <a:pt x="8930" y="0"/>
                </a:moveTo>
                <a:lnTo>
                  <a:pt x="8930" y="99670"/>
                </a:lnTo>
                <a:lnTo>
                  <a:pt x="7937" y="107126"/>
                </a:lnTo>
                <a:lnTo>
                  <a:pt x="6284" y="114082"/>
                </a:lnTo>
                <a:lnTo>
                  <a:pt x="4189" y="120704"/>
                </a:lnTo>
                <a:lnTo>
                  <a:pt x="2793" y="126110"/>
                </a:lnTo>
                <a:lnTo>
                  <a:pt x="1862" y="130706"/>
                </a:lnTo>
                <a:lnTo>
                  <a:pt x="0" y="1428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InkAnnotation68"/>
          <p:cNvSpPr/>
          <p:nvPr/>
        </p:nvSpPr>
        <p:spPr>
          <a:xfrm>
            <a:off x="3518296" y="4679156"/>
            <a:ext cx="1" cy="8930"/>
          </a:xfrm>
          <a:custGeom>
            <a:avLst/>
            <a:gdLst/>
            <a:ahLst/>
            <a:cxnLst/>
            <a:rect l="0" t="0" r="0" b="0"/>
            <a:pathLst>
              <a:path w="1" h="8930">
                <a:moveTo>
                  <a:pt x="0" y="0"/>
                </a:moveTo>
                <a:lnTo>
                  <a:pt x="0" y="89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InkAnnotation69"/>
          <p:cNvSpPr/>
          <p:nvPr/>
        </p:nvSpPr>
        <p:spPr>
          <a:xfrm>
            <a:off x="3661171" y="4783344"/>
            <a:ext cx="80368" cy="199422"/>
          </a:xfrm>
          <a:custGeom>
            <a:avLst/>
            <a:gdLst/>
            <a:ahLst/>
            <a:cxnLst/>
            <a:rect l="0" t="0" r="0" b="0"/>
            <a:pathLst>
              <a:path w="80368" h="199422">
                <a:moveTo>
                  <a:pt x="0" y="145843"/>
                </a:moveTo>
                <a:lnTo>
                  <a:pt x="4741" y="150583"/>
                </a:lnTo>
                <a:lnTo>
                  <a:pt x="5145" y="152972"/>
                </a:lnTo>
                <a:lnTo>
                  <a:pt x="4422" y="155556"/>
                </a:lnTo>
                <a:lnTo>
                  <a:pt x="874" y="162093"/>
                </a:lnTo>
                <a:lnTo>
                  <a:pt x="259" y="167966"/>
                </a:lnTo>
                <a:lnTo>
                  <a:pt x="76" y="171250"/>
                </a:lnTo>
                <a:lnTo>
                  <a:pt x="15" y="165230"/>
                </a:lnTo>
                <a:lnTo>
                  <a:pt x="2" y="146865"/>
                </a:lnTo>
                <a:lnTo>
                  <a:pt x="994" y="141564"/>
                </a:lnTo>
                <a:lnTo>
                  <a:pt x="2646" y="136045"/>
                </a:lnTo>
                <a:lnTo>
                  <a:pt x="4741" y="130381"/>
                </a:lnTo>
                <a:lnTo>
                  <a:pt x="6137" y="123628"/>
                </a:lnTo>
                <a:lnTo>
                  <a:pt x="7068" y="116151"/>
                </a:lnTo>
                <a:lnTo>
                  <a:pt x="7689" y="108189"/>
                </a:lnTo>
                <a:lnTo>
                  <a:pt x="9094" y="100896"/>
                </a:lnTo>
                <a:lnTo>
                  <a:pt x="11024" y="94050"/>
                </a:lnTo>
                <a:lnTo>
                  <a:pt x="13302" y="87502"/>
                </a:lnTo>
                <a:lnTo>
                  <a:pt x="15814" y="81152"/>
                </a:lnTo>
                <a:lnTo>
                  <a:pt x="18480" y="74935"/>
                </a:lnTo>
                <a:lnTo>
                  <a:pt x="21250" y="68805"/>
                </a:lnTo>
                <a:lnTo>
                  <a:pt x="23096" y="61742"/>
                </a:lnTo>
                <a:lnTo>
                  <a:pt x="24327" y="54057"/>
                </a:lnTo>
                <a:lnTo>
                  <a:pt x="25148" y="45956"/>
                </a:lnTo>
                <a:lnTo>
                  <a:pt x="26687" y="39565"/>
                </a:lnTo>
                <a:lnTo>
                  <a:pt x="28706" y="34311"/>
                </a:lnTo>
                <a:lnTo>
                  <a:pt x="39074" y="14010"/>
                </a:lnTo>
                <a:lnTo>
                  <a:pt x="41924" y="9337"/>
                </a:lnTo>
                <a:lnTo>
                  <a:pt x="44817" y="5229"/>
                </a:lnTo>
                <a:lnTo>
                  <a:pt x="47737" y="1499"/>
                </a:lnTo>
                <a:lnTo>
                  <a:pt x="49684" y="4"/>
                </a:lnTo>
                <a:lnTo>
                  <a:pt x="50982" y="0"/>
                </a:lnTo>
                <a:lnTo>
                  <a:pt x="53416" y="2641"/>
                </a:lnTo>
                <a:lnTo>
                  <a:pt x="57806" y="7122"/>
                </a:lnTo>
                <a:lnTo>
                  <a:pt x="60365" y="10699"/>
                </a:lnTo>
                <a:lnTo>
                  <a:pt x="63064" y="15067"/>
                </a:lnTo>
                <a:lnTo>
                  <a:pt x="65855" y="19963"/>
                </a:lnTo>
                <a:lnTo>
                  <a:pt x="67716" y="25213"/>
                </a:lnTo>
                <a:lnTo>
                  <a:pt x="68956" y="30696"/>
                </a:lnTo>
                <a:lnTo>
                  <a:pt x="69783" y="36336"/>
                </a:lnTo>
                <a:lnTo>
                  <a:pt x="71327" y="44065"/>
                </a:lnTo>
                <a:lnTo>
                  <a:pt x="75688" y="63236"/>
                </a:lnTo>
                <a:lnTo>
                  <a:pt x="77248" y="72912"/>
                </a:lnTo>
                <a:lnTo>
                  <a:pt x="78288" y="82339"/>
                </a:lnTo>
                <a:lnTo>
                  <a:pt x="78981" y="91601"/>
                </a:lnTo>
                <a:lnTo>
                  <a:pt x="79443" y="100752"/>
                </a:lnTo>
                <a:lnTo>
                  <a:pt x="79956" y="118857"/>
                </a:lnTo>
                <a:lnTo>
                  <a:pt x="80356" y="182247"/>
                </a:lnTo>
                <a:lnTo>
                  <a:pt x="80367" y="1994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InkAnnotation70"/>
          <p:cNvSpPr/>
          <p:nvPr/>
        </p:nvSpPr>
        <p:spPr>
          <a:xfrm>
            <a:off x="3804046" y="4768453"/>
            <a:ext cx="120861" cy="205228"/>
          </a:xfrm>
          <a:custGeom>
            <a:avLst/>
            <a:gdLst/>
            <a:ahLst/>
            <a:cxnLst/>
            <a:rect l="0" t="0" r="0" b="0"/>
            <a:pathLst>
              <a:path w="120861" h="205228">
                <a:moveTo>
                  <a:pt x="116086" y="0"/>
                </a:moveTo>
                <a:lnTo>
                  <a:pt x="111345" y="0"/>
                </a:lnTo>
                <a:lnTo>
                  <a:pt x="108957" y="992"/>
                </a:lnTo>
                <a:lnTo>
                  <a:pt x="106373" y="2645"/>
                </a:lnTo>
                <a:lnTo>
                  <a:pt x="103657" y="4740"/>
                </a:lnTo>
                <a:lnTo>
                  <a:pt x="100855" y="6136"/>
                </a:lnTo>
                <a:lnTo>
                  <a:pt x="97994" y="7067"/>
                </a:lnTo>
                <a:lnTo>
                  <a:pt x="95095" y="7688"/>
                </a:lnTo>
                <a:lnTo>
                  <a:pt x="91178" y="8102"/>
                </a:lnTo>
                <a:lnTo>
                  <a:pt x="86582" y="8378"/>
                </a:lnTo>
                <a:lnTo>
                  <a:pt x="81534" y="8562"/>
                </a:lnTo>
                <a:lnTo>
                  <a:pt x="77177" y="9676"/>
                </a:lnTo>
                <a:lnTo>
                  <a:pt x="73279" y="11412"/>
                </a:lnTo>
                <a:lnTo>
                  <a:pt x="69688" y="13561"/>
                </a:lnTo>
                <a:lnTo>
                  <a:pt x="66303" y="15986"/>
                </a:lnTo>
                <a:lnTo>
                  <a:pt x="63053" y="18595"/>
                </a:lnTo>
                <a:lnTo>
                  <a:pt x="59895" y="21326"/>
                </a:lnTo>
                <a:lnTo>
                  <a:pt x="56797" y="23147"/>
                </a:lnTo>
                <a:lnTo>
                  <a:pt x="53740" y="24361"/>
                </a:lnTo>
                <a:lnTo>
                  <a:pt x="50709" y="25170"/>
                </a:lnTo>
                <a:lnTo>
                  <a:pt x="47697" y="26701"/>
                </a:lnTo>
                <a:lnTo>
                  <a:pt x="44696" y="28715"/>
                </a:lnTo>
                <a:lnTo>
                  <a:pt x="41704" y="31049"/>
                </a:lnTo>
                <a:lnTo>
                  <a:pt x="38717" y="33598"/>
                </a:lnTo>
                <a:lnTo>
                  <a:pt x="35733" y="36289"/>
                </a:lnTo>
                <a:lnTo>
                  <a:pt x="28556" y="42997"/>
                </a:lnTo>
                <a:lnTo>
                  <a:pt x="22572" y="48899"/>
                </a:lnTo>
                <a:lnTo>
                  <a:pt x="21993" y="50459"/>
                </a:lnTo>
                <a:lnTo>
                  <a:pt x="22600" y="51498"/>
                </a:lnTo>
                <a:lnTo>
                  <a:pt x="23996" y="52192"/>
                </a:lnTo>
                <a:lnTo>
                  <a:pt x="24927" y="53646"/>
                </a:lnTo>
                <a:lnTo>
                  <a:pt x="25962" y="57908"/>
                </a:lnTo>
                <a:lnTo>
                  <a:pt x="26421" y="63109"/>
                </a:lnTo>
                <a:lnTo>
                  <a:pt x="26544" y="65885"/>
                </a:lnTo>
                <a:lnTo>
                  <a:pt x="27618" y="68728"/>
                </a:lnTo>
                <a:lnTo>
                  <a:pt x="29326" y="71615"/>
                </a:lnTo>
                <a:lnTo>
                  <a:pt x="31457" y="74532"/>
                </a:lnTo>
                <a:lnTo>
                  <a:pt x="33870" y="76478"/>
                </a:lnTo>
                <a:lnTo>
                  <a:pt x="36470" y="77774"/>
                </a:lnTo>
                <a:lnTo>
                  <a:pt x="39196" y="78638"/>
                </a:lnTo>
                <a:lnTo>
                  <a:pt x="42998" y="80207"/>
                </a:lnTo>
                <a:lnTo>
                  <a:pt x="47517" y="82245"/>
                </a:lnTo>
                <a:lnTo>
                  <a:pt x="52514" y="84595"/>
                </a:lnTo>
                <a:lnTo>
                  <a:pt x="56837" y="87155"/>
                </a:lnTo>
                <a:lnTo>
                  <a:pt x="60712" y="89852"/>
                </a:lnTo>
                <a:lnTo>
                  <a:pt x="64287" y="92644"/>
                </a:lnTo>
                <a:lnTo>
                  <a:pt x="67663" y="94505"/>
                </a:lnTo>
                <a:lnTo>
                  <a:pt x="70905" y="95745"/>
                </a:lnTo>
                <a:lnTo>
                  <a:pt x="74059" y="96572"/>
                </a:lnTo>
                <a:lnTo>
                  <a:pt x="78146" y="98115"/>
                </a:lnTo>
                <a:lnTo>
                  <a:pt x="82856" y="100137"/>
                </a:lnTo>
                <a:lnTo>
                  <a:pt x="87979" y="102477"/>
                </a:lnTo>
                <a:lnTo>
                  <a:pt x="92387" y="105029"/>
                </a:lnTo>
                <a:lnTo>
                  <a:pt x="96318" y="107722"/>
                </a:lnTo>
                <a:lnTo>
                  <a:pt x="99931" y="110510"/>
                </a:lnTo>
                <a:lnTo>
                  <a:pt x="103331" y="113360"/>
                </a:lnTo>
                <a:lnTo>
                  <a:pt x="106590" y="116253"/>
                </a:lnTo>
                <a:lnTo>
                  <a:pt x="109756" y="119174"/>
                </a:lnTo>
                <a:lnTo>
                  <a:pt x="111866" y="123106"/>
                </a:lnTo>
                <a:lnTo>
                  <a:pt x="113273" y="127711"/>
                </a:lnTo>
                <a:lnTo>
                  <a:pt x="114210" y="132766"/>
                </a:lnTo>
                <a:lnTo>
                  <a:pt x="115827" y="138119"/>
                </a:lnTo>
                <a:lnTo>
                  <a:pt x="117898" y="143673"/>
                </a:lnTo>
                <a:lnTo>
                  <a:pt x="120271" y="149360"/>
                </a:lnTo>
                <a:lnTo>
                  <a:pt x="120860" y="154143"/>
                </a:lnTo>
                <a:lnTo>
                  <a:pt x="120261" y="158325"/>
                </a:lnTo>
                <a:lnTo>
                  <a:pt x="118869" y="162104"/>
                </a:lnTo>
                <a:lnTo>
                  <a:pt x="117942" y="165617"/>
                </a:lnTo>
                <a:lnTo>
                  <a:pt x="117323" y="168950"/>
                </a:lnTo>
                <a:lnTo>
                  <a:pt x="116910" y="172164"/>
                </a:lnTo>
                <a:lnTo>
                  <a:pt x="115643" y="175300"/>
                </a:lnTo>
                <a:lnTo>
                  <a:pt x="113807" y="178382"/>
                </a:lnTo>
                <a:lnTo>
                  <a:pt x="111590" y="181429"/>
                </a:lnTo>
                <a:lnTo>
                  <a:pt x="109120" y="184453"/>
                </a:lnTo>
                <a:lnTo>
                  <a:pt x="106481" y="187461"/>
                </a:lnTo>
                <a:lnTo>
                  <a:pt x="103729" y="190458"/>
                </a:lnTo>
                <a:lnTo>
                  <a:pt x="98027" y="196434"/>
                </a:lnTo>
                <a:lnTo>
                  <a:pt x="95116" y="199417"/>
                </a:lnTo>
                <a:lnTo>
                  <a:pt x="92185" y="201406"/>
                </a:lnTo>
                <a:lnTo>
                  <a:pt x="89238" y="202731"/>
                </a:lnTo>
                <a:lnTo>
                  <a:pt x="86281" y="203615"/>
                </a:lnTo>
                <a:lnTo>
                  <a:pt x="83317" y="204204"/>
                </a:lnTo>
                <a:lnTo>
                  <a:pt x="80350" y="204596"/>
                </a:lnTo>
                <a:lnTo>
                  <a:pt x="77379" y="204858"/>
                </a:lnTo>
                <a:lnTo>
                  <a:pt x="73414" y="205033"/>
                </a:lnTo>
                <a:lnTo>
                  <a:pt x="63717" y="205227"/>
                </a:lnTo>
                <a:lnTo>
                  <a:pt x="58353" y="204287"/>
                </a:lnTo>
                <a:lnTo>
                  <a:pt x="52792" y="202667"/>
                </a:lnTo>
                <a:lnTo>
                  <a:pt x="47101" y="200596"/>
                </a:lnTo>
                <a:lnTo>
                  <a:pt x="42315" y="199215"/>
                </a:lnTo>
                <a:lnTo>
                  <a:pt x="38132" y="198294"/>
                </a:lnTo>
                <a:lnTo>
                  <a:pt x="34351" y="197680"/>
                </a:lnTo>
                <a:lnTo>
                  <a:pt x="29846" y="196279"/>
                </a:lnTo>
                <a:lnTo>
                  <a:pt x="24858" y="194353"/>
                </a:lnTo>
                <a:lnTo>
                  <a:pt x="19548" y="192076"/>
                </a:lnTo>
                <a:lnTo>
                  <a:pt x="15017" y="190559"/>
                </a:lnTo>
                <a:lnTo>
                  <a:pt x="11004" y="189547"/>
                </a:lnTo>
                <a:lnTo>
                  <a:pt x="0" y="1875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InkAnnotation71"/>
          <p:cNvSpPr/>
          <p:nvPr/>
        </p:nvSpPr>
        <p:spPr>
          <a:xfrm>
            <a:off x="4018358" y="4572000"/>
            <a:ext cx="14002" cy="366118"/>
          </a:xfrm>
          <a:custGeom>
            <a:avLst/>
            <a:gdLst/>
            <a:ahLst/>
            <a:cxnLst/>
            <a:rect l="0" t="0" r="0" b="0"/>
            <a:pathLst>
              <a:path w="14002" h="366118">
                <a:moveTo>
                  <a:pt x="0" y="0"/>
                </a:moveTo>
                <a:lnTo>
                  <a:pt x="0" y="33419"/>
                </a:lnTo>
                <a:lnTo>
                  <a:pt x="992" y="40139"/>
                </a:lnTo>
                <a:lnTo>
                  <a:pt x="2645" y="47595"/>
                </a:lnTo>
                <a:lnTo>
                  <a:pt x="4740" y="55542"/>
                </a:lnTo>
                <a:lnTo>
                  <a:pt x="6137" y="65802"/>
                </a:lnTo>
                <a:lnTo>
                  <a:pt x="7067" y="77602"/>
                </a:lnTo>
                <a:lnTo>
                  <a:pt x="7688" y="90430"/>
                </a:lnTo>
                <a:lnTo>
                  <a:pt x="8378" y="117912"/>
                </a:lnTo>
                <a:lnTo>
                  <a:pt x="8562" y="132186"/>
                </a:lnTo>
                <a:lnTo>
                  <a:pt x="9676" y="146663"/>
                </a:lnTo>
                <a:lnTo>
                  <a:pt x="11411" y="161275"/>
                </a:lnTo>
                <a:lnTo>
                  <a:pt x="13561" y="175978"/>
                </a:lnTo>
                <a:lnTo>
                  <a:pt x="14001" y="191732"/>
                </a:lnTo>
                <a:lnTo>
                  <a:pt x="13303" y="208188"/>
                </a:lnTo>
                <a:lnTo>
                  <a:pt x="11845" y="225112"/>
                </a:lnTo>
                <a:lnTo>
                  <a:pt x="10873" y="242348"/>
                </a:lnTo>
                <a:lnTo>
                  <a:pt x="9793" y="277374"/>
                </a:lnTo>
                <a:lnTo>
                  <a:pt x="8929" y="3661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InkAnnotation72"/>
          <p:cNvSpPr/>
          <p:nvPr/>
        </p:nvSpPr>
        <p:spPr>
          <a:xfrm>
            <a:off x="3920131" y="4724363"/>
            <a:ext cx="267365" cy="240544"/>
          </a:xfrm>
          <a:custGeom>
            <a:avLst/>
            <a:gdLst/>
            <a:ahLst/>
            <a:cxnLst/>
            <a:rect l="0" t="0" r="0" b="0"/>
            <a:pathLst>
              <a:path w="267365" h="240544">
                <a:moveTo>
                  <a:pt x="0" y="97668"/>
                </a:moveTo>
                <a:lnTo>
                  <a:pt x="8562" y="97668"/>
                </a:lnTo>
                <a:lnTo>
                  <a:pt x="13561" y="102408"/>
                </a:lnTo>
                <a:lnTo>
                  <a:pt x="16979" y="103805"/>
                </a:lnTo>
                <a:lnTo>
                  <a:pt x="21241" y="104736"/>
                </a:lnTo>
                <a:lnTo>
                  <a:pt x="26067" y="105356"/>
                </a:lnTo>
                <a:lnTo>
                  <a:pt x="31268" y="106762"/>
                </a:lnTo>
                <a:lnTo>
                  <a:pt x="36721" y="108692"/>
                </a:lnTo>
                <a:lnTo>
                  <a:pt x="42340" y="110970"/>
                </a:lnTo>
                <a:lnTo>
                  <a:pt x="48070" y="113482"/>
                </a:lnTo>
                <a:lnTo>
                  <a:pt x="59729" y="118917"/>
                </a:lnTo>
                <a:lnTo>
                  <a:pt x="77449" y="127556"/>
                </a:lnTo>
                <a:lnTo>
                  <a:pt x="83383" y="129500"/>
                </a:lnTo>
                <a:lnTo>
                  <a:pt x="89323" y="130795"/>
                </a:lnTo>
                <a:lnTo>
                  <a:pt x="95267" y="131659"/>
                </a:lnTo>
                <a:lnTo>
                  <a:pt x="102207" y="133227"/>
                </a:lnTo>
                <a:lnTo>
                  <a:pt x="109810" y="135264"/>
                </a:lnTo>
                <a:lnTo>
                  <a:pt x="117855" y="137615"/>
                </a:lnTo>
                <a:lnTo>
                  <a:pt x="125203" y="139182"/>
                </a:lnTo>
                <a:lnTo>
                  <a:pt x="132085" y="140226"/>
                </a:lnTo>
                <a:lnTo>
                  <a:pt x="138659" y="140923"/>
                </a:lnTo>
                <a:lnTo>
                  <a:pt x="145025" y="141387"/>
                </a:lnTo>
                <a:lnTo>
                  <a:pt x="151254" y="141697"/>
                </a:lnTo>
                <a:lnTo>
                  <a:pt x="157391" y="141903"/>
                </a:lnTo>
                <a:lnTo>
                  <a:pt x="180249" y="142193"/>
                </a:lnTo>
                <a:lnTo>
                  <a:pt x="187634" y="141242"/>
                </a:lnTo>
                <a:lnTo>
                  <a:pt x="194543" y="139616"/>
                </a:lnTo>
                <a:lnTo>
                  <a:pt x="201133" y="137539"/>
                </a:lnTo>
                <a:lnTo>
                  <a:pt x="207510" y="135163"/>
                </a:lnTo>
                <a:lnTo>
                  <a:pt x="213747" y="132586"/>
                </a:lnTo>
                <a:lnTo>
                  <a:pt x="219889" y="129876"/>
                </a:lnTo>
                <a:lnTo>
                  <a:pt x="224976" y="126085"/>
                </a:lnTo>
                <a:lnTo>
                  <a:pt x="229358" y="121574"/>
                </a:lnTo>
                <a:lnTo>
                  <a:pt x="233273" y="116582"/>
                </a:lnTo>
                <a:lnTo>
                  <a:pt x="236875" y="112261"/>
                </a:lnTo>
                <a:lnTo>
                  <a:pt x="243522" y="104815"/>
                </a:lnTo>
                <a:lnTo>
                  <a:pt x="246684" y="100449"/>
                </a:lnTo>
                <a:lnTo>
                  <a:pt x="249784" y="95552"/>
                </a:lnTo>
                <a:lnTo>
                  <a:pt x="252843" y="90304"/>
                </a:lnTo>
                <a:lnTo>
                  <a:pt x="255875" y="84822"/>
                </a:lnTo>
                <a:lnTo>
                  <a:pt x="261889" y="73437"/>
                </a:lnTo>
                <a:lnTo>
                  <a:pt x="263889" y="67623"/>
                </a:lnTo>
                <a:lnTo>
                  <a:pt x="265223" y="61764"/>
                </a:lnTo>
                <a:lnTo>
                  <a:pt x="266112" y="55872"/>
                </a:lnTo>
                <a:lnTo>
                  <a:pt x="266706" y="50952"/>
                </a:lnTo>
                <a:lnTo>
                  <a:pt x="267101" y="46681"/>
                </a:lnTo>
                <a:lnTo>
                  <a:pt x="267364" y="42840"/>
                </a:lnTo>
                <a:lnTo>
                  <a:pt x="266547" y="38296"/>
                </a:lnTo>
                <a:lnTo>
                  <a:pt x="265011" y="33282"/>
                </a:lnTo>
                <a:lnTo>
                  <a:pt x="262994" y="27955"/>
                </a:lnTo>
                <a:lnTo>
                  <a:pt x="260657" y="23411"/>
                </a:lnTo>
                <a:lnTo>
                  <a:pt x="258108" y="19390"/>
                </a:lnTo>
                <a:lnTo>
                  <a:pt x="252629" y="12276"/>
                </a:lnTo>
                <a:lnTo>
                  <a:pt x="246887" y="5807"/>
                </a:lnTo>
                <a:lnTo>
                  <a:pt x="243966" y="3685"/>
                </a:lnTo>
                <a:lnTo>
                  <a:pt x="238075" y="1328"/>
                </a:lnTo>
                <a:lnTo>
                  <a:pt x="232150" y="279"/>
                </a:lnTo>
                <a:lnTo>
                  <a:pt x="229181" y="0"/>
                </a:lnTo>
                <a:lnTo>
                  <a:pt x="226209" y="806"/>
                </a:lnTo>
                <a:lnTo>
                  <a:pt x="220261" y="4347"/>
                </a:lnTo>
                <a:lnTo>
                  <a:pt x="217286" y="7673"/>
                </a:lnTo>
                <a:lnTo>
                  <a:pt x="214311" y="11875"/>
                </a:lnTo>
                <a:lnTo>
                  <a:pt x="211335" y="16660"/>
                </a:lnTo>
                <a:lnTo>
                  <a:pt x="208359" y="21834"/>
                </a:lnTo>
                <a:lnTo>
                  <a:pt x="202406" y="32876"/>
                </a:lnTo>
                <a:lnTo>
                  <a:pt x="193477" y="50248"/>
                </a:lnTo>
                <a:lnTo>
                  <a:pt x="190500" y="57125"/>
                </a:lnTo>
                <a:lnTo>
                  <a:pt x="187524" y="64686"/>
                </a:lnTo>
                <a:lnTo>
                  <a:pt x="184547" y="72703"/>
                </a:lnTo>
                <a:lnTo>
                  <a:pt x="182563" y="81025"/>
                </a:lnTo>
                <a:lnTo>
                  <a:pt x="181239" y="89549"/>
                </a:lnTo>
                <a:lnTo>
                  <a:pt x="180358" y="98208"/>
                </a:lnTo>
                <a:lnTo>
                  <a:pt x="179770" y="106957"/>
                </a:lnTo>
                <a:lnTo>
                  <a:pt x="179378" y="115767"/>
                </a:lnTo>
                <a:lnTo>
                  <a:pt x="178942" y="133493"/>
                </a:lnTo>
                <a:lnTo>
                  <a:pt x="178749" y="151293"/>
                </a:lnTo>
                <a:lnTo>
                  <a:pt x="179689" y="159215"/>
                </a:lnTo>
                <a:lnTo>
                  <a:pt x="181308" y="166480"/>
                </a:lnTo>
                <a:lnTo>
                  <a:pt x="183380" y="173308"/>
                </a:lnTo>
                <a:lnTo>
                  <a:pt x="184761" y="179845"/>
                </a:lnTo>
                <a:lnTo>
                  <a:pt x="185682" y="186187"/>
                </a:lnTo>
                <a:lnTo>
                  <a:pt x="186296" y="192400"/>
                </a:lnTo>
                <a:lnTo>
                  <a:pt x="187698" y="198525"/>
                </a:lnTo>
                <a:lnTo>
                  <a:pt x="189624" y="204594"/>
                </a:lnTo>
                <a:lnTo>
                  <a:pt x="191900" y="210624"/>
                </a:lnTo>
                <a:lnTo>
                  <a:pt x="194410" y="215635"/>
                </a:lnTo>
                <a:lnTo>
                  <a:pt x="197076" y="219970"/>
                </a:lnTo>
                <a:lnTo>
                  <a:pt x="202683" y="227430"/>
                </a:lnTo>
                <a:lnTo>
                  <a:pt x="208482" y="234054"/>
                </a:lnTo>
                <a:lnTo>
                  <a:pt x="211418" y="236217"/>
                </a:lnTo>
                <a:lnTo>
                  <a:pt x="219298" y="239261"/>
                </a:lnTo>
                <a:lnTo>
                  <a:pt x="223242" y="2405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InkAnnotation73"/>
          <p:cNvSpPr/>
          <p:nvPr/>
        </p:nvSpPr>
        <p:spPr>
          <a:xfrm>
            <a:off x="4225137" y="4795351"/>
            <a:ext cx="87903" cy="142767"/>
          </a:xfrm>
          <a:custGeom>
            <a:avLst/>
            <a:gdLst/>
            <a:ahLst/>
            <a:cxnLst/>
            <a:rect l="0" t="0" r="0" b="0"/>
            <a:pathLst>
              <a:path w="87903" h="142767">
                <a:moveTo>
                  <a:pt x="78972" y="8820"/>
                </a:moveTo>
                <a:lnTo>
                  <a:pt x="71284" y="1132"/>
                </a:lnTo>
                <a:lnTo>
                  <a:pt x="69877" y="718"/>
                </a:lnTo>
                <a:lnTo>
                  <a:pt x="67948" y="442"/>
                </a:lnTo>
                <a:lnTo>
                  <a:pt x="65670" y="258"/>
                </a:lnTo>
                <a:lnTo>
                  <a:pt x="63158" y="136"/>
                </a:lnTo>
                <a:lnTo>
                  <a:pt x="57722" y="0"/>
                </a:lnTo>
                <a:lnTo>
                  <a:pt x="54884" y="956"/>
                </a:lnTo>
                <a:lnTo>
                  <a:pt x="51999" y="2584"/>
                </a:lnTo>
                <a:lnTo>
                  <a:pt x="49083" y="4663"/>
                </a:lnTo>
                <a:lnTo>
                  <a:pt x="46148" y="7041"/>
                </a:lnTo>
                <a:lnTo>
                  <a:pt x="43198" y="9619"/>
                </a:lnTo>
                <a:lnTo>
                  <a:pt x="40240" y="12329"/>
                </a:lnTo>
                <a:lnTo>
                  <a:pt x="34307" y="17986"/>
                </a:lnTo>
                <a:lnTo>
                  <a:pt x="31336" y="20884"/>
                </a:lnTo>
                <a:lnTo>
                  <a:pt x="28363" y="24801"/>
                </a:lnTo>
                <a:lnTo>
                  <a:pt x="25389" y="29395"/>
                </a:lnTo>
                <a:lnTo>
                  <a:pt x="22414" y="34444"/>
                </a:lnTo>
                <a:lnTo>
                  <a:pt x="19439" y="39793"/>
                </a:lnTo>
                <a:lnTo>
                  <a:pt x="13486" y="51029"/>
                </a:lnTo>
                <a:lnTo>
                  <a:pt x="11502" y="57795"/>
                </a:lnTo>
                <a:lnTo>
                  <a:pt x="10180" y="65283"/>
                </a:lnTo>
                <a:lnTo>
                  <a:pt x="9298" y="73251"/>
                </a:lnTo>
                <a:lnTo>
                  <a:pt x="7718" y="80547"/>
                </a:lnTo>
                <a:lnTo>
                  <a:pt x="5672" y="87397"/>
                </a:lnTo>
                <a:lnTo>
                  <a:pt x="3316" y="93947"/>
                </a:lnTo>
                <a:lnTo>
                  <a:pt x="1746" y="99306"/>
                </a:lnTo>
                <a:lnTo>
                  <a:pt x="698" y="103871"/>
                </a:lnTo>
                <a:lnTo>
                  <a:pt x="0" y="107906"/>
                </a:lnTo>
                <a:lnTo>
                  <a:pt x="527" y="112581"/>
                </a:lnTo>
                <a:lnTo>
                  <a:pt x="1871" y="117682"/>
                </a:lnTo>
                <a:lnTo>
                  <a:pt x="7203" y="132890"/>
                </a:lnTo>
                <a:lnTo>
                  <a:pt x="8305" y="133206"/>
                </a:lnTo>
                <a:lnTo>
                  <a:pt x="10033" y="133415"/>
                </a:lnTo>
                <a:lnTo>
                  <a:pt x="12177" y="133556"/>
                </a:lnTo>
                <a:lnTo>
                  <a:pt x="14598" y="132657"/>
                </a:lnTo>
                <a:lnTo>
                  <a:pt x="17204" y="131066"/>
                </a:lnTo>
                <a:lnTo>
                  <a:pt x="19934" y="129013"/>
                </a:lnTo>
                <a:lnTo>
                  <a:pt x="22746" y="125660"/>
                </a:lnTo>
                <a:lnTo>
                  <a:pt x="25613" y="121439"/>
                </a:lnTo>
                <a:lnTo>
                  <a:pt x="28517" y="116642"/>
                </a:lnTo>
                <a:lnTo>
                  <a:pt x="31444" y="111459"/>
                </a:lnTo>
                <a:lnTo>
                  <a:pt x="37343" y="100409"/>
                </a:lnTo>
                <a:lnTo>
                  <a:pt x="40306" y="95676"/>
                </a:lnTo>
                <a:lnTo>
                  <a:pt x="43273" y="91529"/>
                </a:lnTo>
                <a:lnTo>
                  <a:pt x="46242" y="87772"/>
                </a:lnTo>
                <a:lnTo>
                  <a:pt x="48223" y="83283"/>
                </a:lnTo>
                <a:lnTo>
                  <a:pt x="49543" y="78306"/>
                </a:lnTo>
                <a:lnTo>
                  <a:pt x="50423" y="73003"/>
                </a:lnTo>
                <a:lnTo>
                  <a:pt x="52002" y="69469"/>
                </a:lnTo>
                <a:lnTo>
                  <a:pt x="54047" y="67112"/>
                </a:lnTo>
                <a:lnTo>
                  <a:pt x="56402" y="65541"/>
                </a:lnTo>
                <a:lnTo>
                  <a:pt x="57972" y="63501"/>
                </a:lnTo>
                <a:lnTo>
                  <a:pt x="59019" y="61149"/>
                </a:lnTo>
                <a:lnTo>
                  <a:pt x="60699" y="54986"/>
                </a:lnTo>
                <a:lnTo>
                  <a:pt x="61829" y="55472"/>
                </a:lnTo>
                <a:lnTo>
                  <a:pt x="63574" y="56789"/>
                </a:lnTo>
                <a:lnTo>
                  <a:pt x="65730" y="58658"/>
                </a:lnTo>
                <a:lnTo>
                  <a:pt x="67168" y="60897"/>
                </a:lnTo>
                <a:lnTo>
                  <a:pt x="68126" y="63383"/>
                </a:lnTo>
                <a:lnTo>
                  <a:pt x="68764" y="66031"/>
                </a:lnTo>
                <a:lnTo>
                  <a:pt x="69190" y="68789"/>
                </a:lnTo>
                <a:lnTo>
                  <a:pt x="69474" y="71620"/>
                </a:lnTo>
                <a:lnTo>
                  <a:pt x="69664" y="74499"/>
                </a:lnTo>
                <a:lnTo>
                  <a:pt x="70782" y="78403"/>
                </a:lnTo>
                <a:lnTo>
                  <a:pt x="72520" y="82990"/>
                </a:lnTo>
                <a:lnTo>
                  <a:pt x="74671" y="88033"/>
                </a:lnTo>
                <a:lnTo>
                  <a:pt x="76105" y="93378"/>
                </a:lnTo>
                <a:lnTo>
                  <a:pt x="77060" y="98927"/>
                </a:lnTo>
                <a:lnTo>
                  <a:pt x="77697" y="104610"/>
                </a:lnTo>
                <a:lnTo>
                  <a:pt x="78122" y="109391"/>
                </a:lnTo>
                <a:lnTo>
                  <a:pt x="78406" y="113571"/>
                </a:lnTo>
                <a:lnTo>
                  <a:pt x="78594" y="117349"/>
                </a:lnTo>
                <a:lnTo>
                  <a:pt x="79712" y="120860"/>
                </a:lnTo>
                <a:lnTo>
                  <a:pt x="81450" y="124194"/>
                </a:lnTo>
                <a:lnTo>
                  <a:pt x="83601" y="127408"/>
                </a:lnTo>
                <a:lnTo>
                  <a:pt x="85034" y="130543"/>
                </a:lnTo>
                <a:lnTo>
                  <a:pt x="85990" y="133624"/>
                </a:lnTo>
                <a:lnTo>
                  <a:pt x="87902" y="1427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InkAnnotation74"/>
          <p:cNvSpPr/>
          <p:nvPr/>
        </p:nvSpPr>
        <p:spPr>
          <a:xfrm>
            <a:off x="4375700" y="4589859"/>
            <a:ext cx="115897" cy="401837"/>
          </a:xfrm>
          <a:custGeom>
            <a:avLst/>
            <a:gdLst/>
            <a:ahLst/>
            <a:cxnLst/>
            <a:rect l="0" t="0" r="0" b="0"/>
            <a:pathLst>
              <a:path w="115897" h="401837">
                <a:moveTo>
                  <a:pt x="89142" y="0"/>
                </a:moveTo>
                <a:lnTo>
                  <a:pt x="89142" y="9481"/>
                </a:lnTo>
                <a:lnTo>
                  <a:pt x="91788" y="19427"/>
                </a:lnTo>
                <a:lnTo>
                  <a:pt x="95279" y="29470"/>
                </a:lnTo>
                <a:lnTo>
                  <a:pt x="102444" y="61416"/>
                </a:lnTo>
                <a:lnTo>
                  <a:pt x="103963" y="71701"/>
                </a:lnTo>
                <a:lnTo>
                  <a:pt x="104976" y="82527"/>
                </a:lnTo>
                <a:lnTo>
                  <a:pt x="105652" y="93714"/>
                </a:lnTo>
                <a:lnTo>
                  <a:pt x="107094" y="106132"/>
                </a:lnTo>
                <a:lnTo>
                  <a:pt x="109047" y="119372"/>
                </a:lnTo>
                <a:lnTo>
                  <a:pt x="111342" y="133159"/>
                </a:lnTo>
                <a:lnTo>
                  <a:pt x="112871" y="147312"/>
                </a:lnTo>
                <a:lnTo>
                  <a:pt x="113892" y="161708"/>
                </a:lnTo>
                <a:lnTo>
                  <a:pt x="115025" y="189940"/>
                </a:lnTo>
                <a:lnTo>
                  <a:pt x="115663" y="227156"/>
                </a:lnTo>
                <a:lnTo>
                  <a:pt x="115896" y="276159"/>
                </a:lnTo>
                <a:lnTo>
                  <a:pt x="114916" y="284318"/>
                </a:lnTo>
                <a:lnTo>
                  <a:pt x="113269" y="291740"/>
                </a:lnTo>
                <a:lnTo>
                  <a:pt x="109787" y="304287"/>
                </a:lnTo>
                <a:lnTo>
                  <a:pt x="108239" y="313171"/>
                </a:lnTo>
                <a:lnTo>
                  <a:pt x="107246" y="324974"/>
                </a:lnTo>
                <a:lnTo>
                  <a:pt x="107165" y="324797"/>
                </a:lnTo>
                <a:lnTo>
                  <a:pt x="107016" y="316470"/>
                </a:lnTo>
                <a:lnTo>
                  <a:pt x="107002" y="279504"/>
                </a:lnTo>
                <a:lnTo>
                  <a:pt x="104356" y="267761"/>
                </a:lnTo>
                <a:lnTo>
                  <a:pt x="102261" y="261851"/>
                </a:lnTo>
                <a:lnTo>
                  <a:pt x="99873" y="255927"/>
                </a:lnTo>
                <a:lnTo>
                  <a:pt x="97288" y="249993"/>
                </a:lnTo>
                <a:lnTo>
                  <a:pt x="94573" y="244053"/>
                </a:lnTo>
                <a:lnTo>
                  <a:pt x="91770" y="239100"/>
                </a:lnTo>
                <a:lnTo>
                  <a:pt x="88910" y="234806"/>
                </a:lnTo>
                <a:lnTo>
                  <a:pt x="86011" y="230952"/>
                </a:lnTo>
                <a:lnTo>
                  <a:pt x="83085" y="227389"/>
                </a:lnTo>
                <a:lnTo>
                  <a:pt x="80143" y="224023"/>
                </a:lnTo>
                <a:lnTo>
                  <a:pt x="77190" y="220786"/>
                </a:lnTo>
                <a:lnTo>
                  <a:pt x="74228" y="218628"/>
                </a:lnTo>
                <a:lnTo>
                  <a:pt x="71262" y="217190"/>
                </a:lnTo>
                <a:lnTo>
                  <a:pt x="68293" y="216230"/>
                </a:lnTo>
                <a:lnTo>
                  <a:pt x="64328" y="216584"/>
                </a:lnTo>
                <a:lnTo>
                  <a:pt x="59700" y="217811"/>
                </a:lnTo>
                <a:lnTo>
                  <a:pt x="54632" y="219621"/>
                </a:lnTo>
                <a:lnTo>
                  <a:pt x="50260" y="221820"/>
                </a:lnTo>
                <a:lnTo>
                  <a:pt x="46353" y="224279"/>
                </a:lnTo>
                <a:lnTo>
                  <a:pt x="42757" y="226909"/>
                </a:lnTo>
                <a:lnTo>
                  <a:pt x="39367" y="229656"/>
                </a:lnTo>
                <a:lnTo>
                  <a:pt x="36114" y="232479"/>
                </a:lnTo>
                <a:lnTo>
                  <a:pt x="32954" y="235353"/>
                </a:lnTo>
                <a:lnTo>
                  <a:pt x="29855" y="239254"/>
                </a:lnTo>
                <a:lnTo>
                  <a:pt x="26797" y="243838"/>
                </a:lnTo>
                <a:lnTo>
                  <a:pt x="23766" y="248879"/>
                </a:lnTo>
                <a:lnTo>
                  <a:pt x="20753" y="254224"/>
                </a:lnTo>
                <a:lnTo>
                  <a:pt x="14760" y="265455"/>
                </a:lnTo>
                <a:lnTo>
                  <a:pt x="11773" y="272219"/>
                </a:lnTo>
                <a:lnTo>
                  <a:pt x="8789" y="279706"/>
                </a:lnTo>
                <a:lnTo>
                  <a:pt x="5808" y="287674"/>
                </a:lnTo>
                <a:lnTo>
                  <a:pt x="3820" y="294970"/>
                </a:lnTo>
                <a:lnTo>
                  <a:pt x="2495" y="301819"/>
                </a:lnTo>
                <a:lnTo>
                  <a:pt x="1612" y="308369"/>
                </a:lnTo>
                <a:lnTo>
                  <a:pt x="1023" y="315712"/>
                </a:lnTo>
                <a:lnTo>
                  <a:pt x="630" y="323584"/>
                </a:lnTo>
                <a:lnTo>
                  <a:pt x="194" y="339276"/>
                </a:lnTo>
                <a:lnTo>
                  <a:pt x="0" y="352865"/>
                </a:lnTo>
                <a:lnTo>
                  <a:pt x="940" y="359267"/>
                </a:lnTo>
                <a:lnTo>
                  <a:pt x="2560" y="365519"/>
                </a:lnTo>
                <a:lnTo>
                  <a:pt x="4631" y="371672"/>
                </a:lnTo>
                <a:lnTo>
                  <a:pt x="7997" y="376765"/>
                </a:lnTo>
                <a:lnTo>
                  <a:pt x="12225" y="381153"/>
                </a:lnTo>
                <a:lnTo>
                  <a:pt x="17028" y="385071"/>
                </a:lnTo>
                <a:lnTo>
                  <a:pt x="22214" y="388675"/>
                </a:lnTo>
                <a:lnTo>
                  <a:pt x="27656" y="392069"/>
                </a:lnTo>
                <a:lnTo>
                  <a:pt x="33268" y="395325"/>
                </a:lnTo>
                <a:lnTo>
                  <a:pt x="38995" y="397495"/>
                </a:lnTo>
                <a:lnTo>
                  <a:pt x="44796" y="398942"/>
                </a:lnTo>
                <a:lnTo>
                  <a:pt x="62353" y="4018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InkAnnotation75"/>
          <p:cNvSpPr/>
          <p:nvPr/>
        </p:nvSpPr>
        <p:spPr>
          <a:xfrm>
            <a:off x="4700896" y="4777382"/>
            <a:ext cx="94190" cy="182460"/>
          </a:xfrm>
          <a:custGeom>
            <a:avLst/>
            <a:gdLst/>
            <a:ahLst/>
            <a:cxnLst/>
            <a:rect l="0" t="0" r="0" b="0"/>
            <a:pathLst>
              <a:path w="94190" h="182460">
                <a:moveTo>
                  <a:pt x="40767" y="0"/>
                </a:moveTo>
                <a:lnTo>
                  <a:pt x="36027" y="0"/>
                </a:lnTo>
                <a:lnTo>
                  <a:pt x="34630" y="993"/>
                </a:lnTo>
                <a:lnTo>
                  <a:pt x="33699" y="2646"/>
                </a:lnTo>
                <a:lnTo>
                  <a:pt x="33078" y="4741"/>
                </a:lnTo>
                <a:lnTo>
                  <a:pt x="31673" y="7129"/>
                </a:lnTo>
                <a:lnTo>
                  <a:pt x="29743" y="9714"/>
                </a:lnTo>
                <a:lnTo>
                  <a:pt x="27465" y="12429"/>
                </a:lnTo>
                <a:lnTo>
                  <a:pt x="25946" y="15232"/>
                </a:lnTo>
                <a:lnTo>
                  <a:pt x="24933" y="18092"/>
                </a:lnTo>
                <a:lnTo>
                  <a:pt x="24258" y="20991"/>
                </a:lnTo>
                <a:lnTo>
                  <a:pt x="22816" y="23916"/>
                </a:lnTo>
                <a:lnTo>
                  <a:pt x="20862" y="26858"/>
                </a:lnTo>
                <a:lnTo>
                  <a:pt x="18567" y="29812"/>
                </a:lnTo>
                <a:lnTo>
                  <a:pt x="16045" y="32773"/>
                </a:lnTo>
                <a:lnTo>
                  <a:pt x="13372" y="35739"/>
                </a:lnTo>
                <a:lnTo>
                  <a:pt x="10597" y="38709"/>
                </a:lnTo>
                <a:lnTo>
                  <a:pt x="8748" y="43665"/>
                </a:lnTo>
                <a:lnTo>
                  <a:pt x="7515" y="49946"/>
                </a:lnTo>
                <a:lnTo>
                  <a:pt x="6693" y="57110"/>
                </a:lnTo>
                <a:lnTo>
                  <a:pt x="6144" y="63870"/>
                </a:lnTo>
                <a:lnTo>
                  <a:pt x="5779" y="70362"/>
                </a:lnTo>
                <a:lnTo>
                  <a:pt x="5536" y="76674"/>
                </a:lnTo>
                <a:lnTo>
                  <a:pt x="4381" y="82866"/>
                </a:lnTo>
                <a:lnTo>
                  <a:pt x="2619" y="88979"/>
                </a:lnTo>
                <a:lnTo>
                  <a:pt x="452" y="95038"/>
                </a:lnTo>
                <a:lnTo>
                  <a:pt x="0" y="101062"/>
                </a:lnTo>
                <a:lnTo>
                  <a:pt x="690" y="107062"/>
                </a:lnTo>
                <a:lnTo>
                  <a:pt x="2144" y="113047"/>
                </a:lnTo>
                <a:lnTo>
                  <a:pt x="3111" y="119021"/>
                </a:lnTo>
                <a:lnTo>
                  <a:pt x="3757" y="124988"/>
                </a:lnTo>
                <a:lnTo>
                  <a:pt x="4188" y="130950"/>
                </a:lnTo>
                <a:lnTo>
                  <a:pt x="5467" y="136909"/>
                </a:lnTo>
                <a:lnTo>
                  <a:pt x="7312" y="142867"/>
                </a:lnTo>
                <a:lnTo>
                  <a:pt x="9534" y="148823"/>
                </a:lnTo>
                <a:lnTo>
                  <a:pt x="12007" y="153786"/>
                </a:lnTo>
                <a:lnTo>
                  <a:pt x="14648" y="158086"/>
                </a:lnTo>
                <a:lnTo>
                  <a:pt x="17402" y="161946"/>
                </a:lnTo>
                <a:lnTo>
                  <a:pt x="20229" y="165511"/>
                </a:lnTo>
                <a:lnTo>
                  <a:pt x="23106" y="168880"/>
                </a:lnTo>
                <a:lnTo>
                  <a:pt x="26017" y="172117"/>
                </a:lnTo>
                <a:lnTo>
                  <a:pt x="31896" y="178362"/>
                </a:lnTo>
                <a:lnTo>
                  <a:pt x="34853" y="181416"/>
                </a:lnTo>
                <a:lnTo>
                  <a:pt x="38809" y="182459"/>
                </a:lnTo>
                <a:lnTo>
                  <a:pt x="43430" y="182163"/>
                </a:lnTo>
                <a:lnTo>
                  <a:pt x="48495" y="180974"/>
                </a:lnTo>
                <a:lnTo>
                  <a:pt x="52865" y="180180"/>
                </a:lnTo>
                <a:lnTo>
                  <a:pt x="56770" y="179651"/>
                </a:lnTo>
                <a:lnTo>
                  <a:pt x="60365" y="179299"/>
                </a:lnTo>
                <a:lnTo>
                  <a:pt x="63755" y="177080"/>
                </a:lnTo>
                <a:lnTo>
                  <a:pt x="67006" y="173616"/>
                </a:lnTo>
                <a:lnTo>
                  <a:pt x="70166" y="169323"/>
                </a:lnTo>
                <a:lnTo>
                  <a:pt x="73265" y="164476"/>
                </a:lnTo>
                <a:lnTo>
                  <a:pt x="76322" y="159259"/>
                </a:lnTo>
                <a:lnTo>
                  <a:pt x="79354" y="153798"/>
                </a:lnTo>
                <a:lnTo>
                  <a:pt x="85368" y="142438"/>
                </a:lnTo>
                <a:lnTo>
                  <a:pt x="88360" y="136631"/>
                </a:lnTo>
                <a:lnTo>
                  <a:pt x="90355" y="130775"/>
                </a:lnTo>
                <a:lnTo>
                  <a:pt x="91685" y="124887"/>
                </a:lnTo>
                <a:lnTo>
                  <a:pt x="92572" y="118977"/>
                </a:lnTo>
                <a:lnTo>
                  <a:pt x="93163" y="113052"/>
                </a:lnTo>
                <a:lnTo>
                  <a:pt x="93557" y="107118"/>
                </a:lnTo>
                <a:lnTo>
                  <a:pt x="93820" y="101178"/>
                </a:lnTo>
                <a:lnTo>
                  <a:pt x="94112" y="89286"/>
                </a:lnTo>
                <a:lnTo>
                  <a:pt x="94189" y="83337"/>
                </a:lnTo>
                <a:lnTo>
                  <a:pt x="93249" y="76394"/>
                </a:lnTo>
                <a:lnTo>
                  <a:pt x="91631" y="68789"/>
                </a:lnTo>
                <a:lnTo>
                  <a:pt x="89559" y="60742"/>
                </a:lnTo>
                <a:lnTo>
                  <a:pt x="88178" y="54385"/>
                </a:lnTo>
                <a:lnTo>
                  <a:pt x="87257" y="49155"/>
                </a:lnTo>
                <a:lnTo>
                  <a:pt x="86643" y="44677"/>
                </a:lnTo>
                <a:lnTo>
                  <a:pt x="85242" y="40699"/>
                </a:lnTo>
                <a:lnTo>
                  <a:pt x="83316" y="37055"/>
                </a:lnTo>
                <a:lnTo>
                  <a:pt x="81039" y="33633"/>
                </a:lnTo>
                <a:lnTo>
                  <a:pt x="78529" y="30359"/>
                </a:lnTo>
                <a:lnTo>
                  <a:pt x="75864" y="27185"/>
                </a:lnTo>
                <a:lnTo>
                  <a:pt x="67556" y="17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InkAnnotation76"/>
          <p:cNvSpPr/>
          <p:nvPr/>
        </p:nvSpPr>
        <p:spPr>
          <a:xfrm>
            <a:off x="4929187" y="4599189"/>
            <a:ext cx="76582" cy="356788"/>
          </a:xfrm>
          <a:custGeom>
            <a:avLst/>
            <a:gdLst/>
            <a:ahLst/>
            <a:cxnLst/>
            <a:rect l="0" t="0" r="0" b="0"/>
            <a:pathLst>
              <a:path w="76582" h="356788">
                <a:moveTo>
                  <a:pt x="71437" y="17459"/>
                </a:moveTo>
                <a:lnTo>
                  <a:pt x="76178" y="17459"/>
                </a:lnTo>
                <a:lnTo>
                  <a:pt x="76581" y="16467"/>
                </a:lnTo>
                <a:lnTo>
                  <a:pt x="75859" y="14813"/>
                </a:lnTo>
                <a:lnTo>
                  <a:pt x="72310" y="9770"/>
                </a:lnTo>
                <a:lnTo>
                  <a:pt x="71825" y="6435"/>
                </a:lnTo>
                <a:lnTo>
                  <a:pt x="71696" y="4157"/>
                </a:lnTo>
                <a:lnTo>
                  <a:pt x="70617" y="2638"/>
                </a:lnTo>
                <a:lnTo>
                  <a:pt x="68906" y="1625"/>
                </a:lnTo>
                <a:lnTo>
                  <a:pt x="66773" y="950"/>
                </a:lnTo>
                <a:lnTo>
                  <a:pt x="64360" y="500"/>
                </a:lnTo>
                <a:lnTo>
                  <a:pt x="61757" y="200"/>
                </a:lnTo>
                <a:lnTo>
                  <a:pt x="59031" y="0"/>
                </a:lnTo>
                <a:lnTo>
                  <a:pt x="56221" y="858"/>
                </a:lnTo>
                <a:lnTo>
                  <a:pt x="53355" y="2423"/>
                </a:lnTo>
                <a:lnTo>
                  <a:pt x="50453" y="4459"/>
                </a:lnTo>
                <a:lnTo>
                  <a:pt x="47526" y="6808"/>
                </a:lnTo>
                <a:lnTo>
                  <a:pt x="44582" y="9366"/>
                </a:lnTo>
                <a:lnTo>
                  <a:pt x="41628" y="12064"/>
                </a:lnTo>
                <a:lnTo>
                  <a:pt x="38666" y="15846"/>
                </a:lnTo>
                <a:lnTo>
                  <a:pt x="35699" y="20353"/>
                </a:lnTo>
                <a:lnTo>
                  <a:pt x="32729" y="25341"/>
                </a:lnTo>
                <a:lnTo>
                  <a:pt x="29757" y="31643"/>
                </a:lnTo>
                <a:lnTo>
                  <a:pt x="26783" y="38822"/>
                </a:lnTo>
                <a:lnTo>
                  <a:pt x="23809" y="46584"/>
                </a:lnTo>
                <a:lnTo>
                  <a:pt x="20833" y="55727"/>
                </a:lnTo>
                <a:lnTo>
                  <a:pt x="17857" y="65791"/>
                </a:lnTo>
                <a:lnTo>
                  <a:pt x="14881" y="76470"/>
                </a:lnTo>
                <a:lnTo>
                  <a:pt x="12897" y="87557"/>
                </a:lnTo>
                <a:lnTo>
                  <a:pt x="11574" y="98918"/>
                </a:lnTo>
                <a:lnTo>
                  <a:pt x="10693" y="110460"/>
                </a:lnTo>
                <a:lnTo>
                  <a:pt x="10105" y="122124"/>
                </a:lnTo>
                <a:lnTo>
                  <a:pt x="9452" y="145667"/>
                </a:lnTo>
                <a:lnTo>
                  <a:pt x="8943" y="261175"/>
                </a:lnTo>
                <a:lnTo>
                  <a:pt x="7946" y="272210"/>
                </a:lnTo>
                <a:lnTo>
                  <a:pt x="6289" y="282543"/>
                </a:lnTo>
                <a:lnTo>
                  <a:pt x="4193" y="292408"/>
                </a:lnTo>
                <a:lnTo>
                  <a:pt x="2795" y="301961"/>
                </a:lnTo>
                <a:lnTo>
                  <a:pt x="1863" y="311307"/>
                </a:lnTo>
                <a:lnTo>
                  <a:pt x="828" y="327644"/>
                </a:lnTo>
                <a:lnTo>
                  <a:pt x="368" y="338212"/>
                </a:lnTo>
                <a:lnTo>
                  <a:pt x="0" y="3567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InkAnnotation77"/>
          <p:cNvSpPr/>
          <p:nvPr/>
        </p:nvSpPr>
        <p:spPr>
          <a:xfrm>
            <a:off x="4839890" y="4777414"/>
            <a:ext cx="178594" cy="44618"/>
          </a:xfrm>
          <a:custGeom>
            <a:avLst/>
            <a:gdLst/>
            <a:ahLst/>
            <a:cxnLst/>
            <a:rect l="0" t="0" r="0" b="0"/>
            <a:pathLst>
              <a:path w="178594" h="44618">
                <a:moveTo>
                  <a:pt x="0" y="8898"/>
                </a:moveTo>
                <a:lnTo>
                  <a:pt x="0" y="4158"/>
                </a:lnTo>
                <a:lnTo>
                  <a:pt x="992" y="2761"/>
                </a:lnTo>
                <a:lnTo>
                  <a:pt x="2645" y="1830"/>
                </a:lnTo>
                <a:lnTo>
                  <a:pt x="7129" y="796"/>
                </a:lnTo>
                <a:lnTo>
                  <a:pt x="12428" y="336"/>
                </a:lnTo>
                <a:lnTo>
                  <a:pt x="15231" y="213"/>
                </a:lnTo>
                <a:lnTo>
                  <a:pt x="20990" y="77"/>
                </a:lnTo>
                <a:lnTo>
                  <a:pt x="34552" y="0"/>
                </a:lnTo>
                <a:lnTo>
                  <a:pt x="40893" y="982"/>
                </a:lnTo>
                <a:lnTo>
                  <a:pt x="48098" y="2628"/>
                </a:lnTo>
                <a:lnTo>
                  <a:pt x="85789" y="12400"/>
                </a:lnTo>
                <a:lnTo>
                  <a:pt x="95888" y="16193"/>
                </a:lnTo>
                <a:lnTo>
                  <a:pt x="105597" y="20707"/>
                </a:lnTo>
                <a:lnTo>
                  <a:pt x="115047" y="25700"/>
                </a:lnTo>
                <a:lnTo>
                  <a:pt x="124323" y="30022"/>
                </a:lnTo>
                <a:lnTo>
                  <a:pt x="133483" y="33895"/>
                </a:lnTo>
                <a:lnTo>
                  <a:pt x="142567" y="37468"/>
                </a:lnTo>
                <a:lnTo>
                  <a:pt x="150607" y="39851"/>
                </a:lnTo>
                <a:lnTo>
                  <a:pt x="157951" y="41440"/>
                </a:lnTo>
                <a:lnTo>
                  <a:pt x="178593" y="446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InkAnnotation78"/>
          <p:cNvSpPr/>
          <p:nvPr/>
        </p:nvSpPr>
        <p:spPr>
          <a:xfrm>
            <a:off x="5375671" y="4634507"/>
            <a:ext cx="44649" cy="348259"/>
          </a:xfrm>
          <a:custGeom>
            <a:avLst/>
            <a:gdLst/>
            <a:ahLst/>
            <a:cxnLst/>
            <a:rect l="0" t="0" r="0" b="0"/>
            <a:pathLst>
              <a:path w="44649" h="348259">
                <a:moveTo>
                  <a:pt x="44648" y="0"/>
                </a:moveTo>
                <a:lnTo>
                  <a:pt x="39908" y="9482"/>
                </a:lnTo>
                <a:lnTo>
                  <a:pt x="38512" y="14259"/>
                </a:lnTo>
                <a:lnTo>
                  <a:pt x="37581" y="19427"/>
                </a:lnTo>
                <a:lnTo>
                  <a:pt x="36960" y="24858"/>
                </a:lnTo>
                <a:lnTo>
                  <a:pt x="36546" y="30463"/>
                </a:lnTo>
                <a:lnTo>
                  <a:pt x="36270" y="36184"/>
                </a:lnTo>
                <a:lnTo>
                  <a:pt x="36087" y="41982"/>
                </a:lnTo>
                <a:lnTo>
                  <a:pt x="34972" y="48824"/>
                </a:lnTo>
                <a:lnTo>
                  <a:pt x="33236" y="56362"/>
                </a:lnTo>
                <a:lnTo>
                  <a:pt x="31087" y="64363"/>
                </a:lnTo>
                <a:lnTo>
                  <a:pt x="29654" y="73667"/>
                </a:lnTo>
                <a:lnTo>
                  <a:pt x="28699" y="83838"/>
                </a:lnTo>
                <a:lnTo>
                  <a:pt x="28063" y="94588"/>
                </a:lnTo>
                <a:lnTo>
                  <a:pt x="26646" y="106715"/>
                </a:lnTo>
                <a:lnTo>
                  <a:pt x="24709" y="119760"/>
                </a:lnTo>
                <a:lnTo>
                  <a:pt x="22426" y="133419"/>
                </a:lnTo>
                <a:lnTo>
                  <a:pt x="20904" y="146493"/>
                </a:lnTo>
                <a:lnTo>
                  <a:pt x="19889" y="159177"/>
                </a:lnTo>
                <a:lnTo>
                  <a:pt x="19212" y="171603"/>
                </a:lnTo>
                <a:lnTo>
                  <a:pt x="17769" y="183855"/>
                </a:lnTo>
                <a:lnTo>
                  <a:pt x="15815" y="195993"/>
                </a:lnTo>
                <a:lnTo>
                  <a:pt x="13520" y="208052"/>
                </a:lnTo>
                <a:lnTo>
                  <a:pt x="8324" y="232035"/>
                </a:lnTo>
                <a:lnTo>
                  <a:pt x="5550" y="243987"/>
                </a:lnTo>
                <a:lnTo>
                  <a:pt x="3700" y="254932"/>
                </a:lnTo>
                <a:lnTo>
                  <a:pt x="2466" y="265204"/>
                </a:lnTo>
                <a:lnTo>
                  <a:pt x="1644" y="275030"/>
                </a:lnTo>
                <a:lnTo>
                  <a:pt x="1096" y="284556"/>
                </a:lnTo>
                <a:lnTo>
                  <a:pt x="488" y="303079"/>
                </a:lnTo>
                <a:lnTo>
                  <a:pt x="64" y="335829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InkAnnotation79"/>
          <p:cNvSpPr/>
          <p:nvPr/>
        </p:nvSpPr>
        <p:spPr>
          <a:xfrm>
            <a:off x="5197077" y="4643447"/>
            <a:ext cx="401837" cy="35710"/>
          </a:xfrm>
          <a:custGeom>
            <a:avLst/>
            <a:gdLst/>
            <a:ahLst/>
            <a:cxnLst/>
            <a:rect l="0" t="0" r="0" b="0"/>
            <a:pathLst>
              <a:path w="401837" h="35710">
                <a:moveTo>
                  <a:pt x="401836" y="8920"/>
                </a:moveTo>
                <a:lnTo>
                  <a:pt x="397096" y="4180"/>
                </a:lnTo>
                <a:lnTo>
                  <a:pt x="394707" y="2783"/>
                </a:lnTo>
                <a:lnTo>
                  <a:pt x="392123" y="1852"/>
                </a:lnTo>
                <a:lnTo>
                  <a:pt x="385613" y="817"/>
                </a:lnTo>
                <a:lnTo>
                  <a:pt x="376105" y="358"/>
                </a:lnTo>
                <a:lnTo>
                  <a:pt x="354855" y="99"/>
                </a:lnTo>
                <a:lnTo>
                  <a:pt x="290976" y="0"/>
                </a:lnTo>
                <a:lnTo>
                  <a:pt x="278320" y="989"/>
                </a:lnTo>
                <a:lnTo>
                  <a:pt x="264922" y="2640"/>
                </a:lnTo>
                <a:lnTo>
                  <a:pt x="251028" y="4734"/>
                </a:lnTo>
                <a:lnTo>
                  <a:pt x="236805" y="6129"/>
                </a:lnTo>
                <a:lnTo>
                  <a:pt x="222363" y="7059"/>
                </a:lnTo>
                <a:lnTo>
                  <a:pt x="207773" y="7679"/>
                </a:lnTo>
                <a:lnTo>
                  <a:pt x="193086" y="9085"/>
                </a:lnTo>
                <a:lnTo>
                  <a:pt x="178334" y="11015"/>
                </a:lnTo>
                <a:lnTo>
                  <a:pt x="163538" y="13292"/>
                </a:lnTo>
                <a:lnTo>
                  <a:pt x="133868" y="18470"/>
                </a:lnTo>
                <a:lnTo>
                  <a:pt x="119011" y="21239"/>
                </a:lnTo>
                <a:lnTo>
                  <a:pt x="105138" y="23086"/>
                </a:lnTo>
                <a:lnTo>
                  <a:pt x="91920" y="24317"/>
                </a:lnTo>
                <a:lnTo>
                  <a:pt x="79140" y="25138"/>
                </a:lnTo>
                <a:lnTo>
                  <a:pt x="67643" y="26678"/>
                </a:lnTo>
                <a:lnTo>
                  <a:pt x="57001" y="28696"/>
                </a:lnTo>
                <a:lnTo>
                  <a:pt x="46931" y="31034"/>
                </a:lnTo>
                <a:lnTo>
                  <a:pt x="37240" y="32592"/>
                </a:lnTo>
                <a:lnTo>
                  <a:pt x="27803" y="33631"/>
                </a:lnTo>
                <a:lnTo>
                  <a:pt x="0" y="357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InkAnnotation80"/>
          <p:cNvSpPr/>
          <p:nvPr/>
        </p:nvSpPr>
        <p:spPr>
          <a:xfrm>
            <a:off x="5546621" y="4589859"/>
            <a:ext cx="150520" cy="392907"/>
          </a:xfrm>
          <a:custGeom>
            <a:avLst/>
            <a:gdLst/>
            <a:ahLst/>
            <a:cxnLst/>
            <a:rect l="0" t="0" r="0" b="0"/>
            <a:pathLst>
              <a:path w="150520" h="392907">
                <a:moveTo>
                  <a:pt x="43362" y="0"/>
                </a:moveTo>
                <a:lnTo>
                  <a:pt x="43362" y="61416"/>
                </a:lnTo>
                <a:lnTo>
                  <a:pt x="42370" y="71701"/>
                </a:lnTo>
                <a:lnTo>
                  <a:pt x="40717" y="82527"/>
                </a:lnTo>
                <a:lnTo>
                  <a:pt x="38622" y="93714"/>
                </a:lnTo>
                <a:lnTo>
                  <a:pt x="37226" y="105140"/>
                </a:lnTo>
                <a:lnTo>
                  <a:pt x="36295" y="116726"/>
                </a:lnTo>
                <a:lnTo>
                  <a:pt x="35674" y="128419"/>
                </a:lnTo>
                <a:lnTo>
                  <a:pt x="34985" y="154640"/>
                </a:lnTo>
                <a:lnTo>
                  <a:pt x="34465" y="248462"/>
                </a:lnTo>
                <a:lnTo>
                  <a:pt x="33462" y="261883"/>
                </a:lnTo>
                <a:lnTo>
                  <a:pt x="31802" y="274800"/>
                </a:lnTo>
                <a:lnTo>
                  <a:pt x="29702" y="287380"/>
                </a:lnTo>
                <a:lnTo>
                  <a:pt x="27310" y="298743"/>
                </a:lnTo>
                <a:lnTo>
                  <a:pt x="24724" y="309294"/>
                </a:lnTo>
                <a:lnTo>
                  <a:pt x="22007" y="319306"/>
                </a:lnTo>
                <a:lnTo>
                  <a:pt x="19204" y="327964"/>
                </a:lnTo>
                <a:lnTo>
                  <a:pt x="16342" y="335720"/>
                </a:lnTo>
                <a:lnTo>
                  <a:pt x="13443" y="342876"/>
                </a:lnTo>
                <a:lnTo>
                  <a:pt x="11509" y="349631"/>
                </a:lnTo>
                <a:lnTo>
                  <a:pt x="10221" y="356118"/>
                </a:lnTo>
                <a:lnTo>
                  <a:pt x="8790" y="367626"/>
                </a:lnTo>
                <a:lnTo>
                  <a:pt x="8153" y="376049"/>
                </a:lnTo>
                <a:lnTo>
                  <a:pt x="6991" y="378691"/>
                </a:lnTo>
                <a:lnTo>
                  <a:pt x="5225" y="380453"/>
                </a:lnTo>
                <a:lnTo>
                  <a:pt x="3054" y="381627"/>
                </a:lnTo>
                <a:lnTo>
                  <a:pt x="1608" y="381418"/>
                </a:lnTo>
                <a:lnTo>
                  <a:pt x="643" y="380287"/>
                </a:lnTo>
                <a:lnTo>
                  <a:pt x="0" y="378540"/>
                </a:lnTo>
                <a:lnTo>
                  <a:pt x="564" y="376383"/>
                </a:lnTo>
                <a:lnTo>
                  <a:pt x="3835" y="371341"/>
                </a:lnTo>
                <a:lnTo>
                  <a:pt x="5951" y="363147"/>
                </a:lnTo>
                <a:lnTo>
                  <a:pt x="7884" y="352891"/>
                </a:lnTo>
                <a:lnTo>
                  <a:pt x="12050" y="341718"/>
                </a:lnTo>
                <a:lnTo>
                  <a:pt x="13558" y="334969"/>
                </a:lnTo>
                <a:lnTo>
                  <a:pt x="14563" y="327492"/>
                </a:lnTo>
                <a:lnTo>
                  <a:pt x="15233" y="319531"/>
                </a:lnTo>
                <a:lnTo>
                  <a:pt x="16672" y="312239"/>
                </a:lnTo>
                <a:lnTo>
                  <a:pt x="18624" y="305394"/>
                </a:lnTo>
                <a:lnTo>
                  <a:pt x="20917" y="298846"/>
                </a:lnTo>
                <a:lnTo>
                  <a:pt x="23438" y="292496"/>
                </a:lnTo>
                <a:lnTo>
                  <a:pt x="26111" y="286279"/>
                </a:lnTo>
                <a:lnTo>
                  <a:pt x="28885" y="280149"/>
                </a:lnTo>
                <a:lnTo>
                  <a:pt x="32719" y="274079"/>
                </a:lnTo>
                <a:lnTo>
                  <a:pt x="37259" y="268047"/>
                </a:lnTo>
                <a:lnTo>
                  <a:pt x="42270" y="262042"/>
                </a:lnTo>
                <a:lnTo>
                  <a:pt x="46603" y="256054"/>
                </a:lnTo>
                <a:lnTo>
                  <a:pt x="50484" y="250078"/>
                </a:lnTo>
                <a:lnTo>
                  <a:pt x="54063" y="244109"/>
                </a:lnTo>
                <a:lnTo>
                  <a:pt x="57441" y="240130"/>
                </a:lnTo>
                <a:lnTo>
                  <a:pt x="60686" y="237477"/>
                </a:lnTo>
                <a:lnTo>
                  <a:pt x="63841" y="235709"/>
                </a:lnTo>
                <a:lnTo>
                  <a:pt x="66937" y="234529"/>
                </a:lnTo>
                <a:lnTo>
                  <a:pt x="69993" y="233743"/>
                </a:lnTo>
                <a:lnTo>
                  <a:pt x="73022" y="233220"/>
                </a:lnTo>
                <a:lnTo>
                  <a:pt x="77027" y="232870"/>
                </a:lnTo>
                <a:lnTo>
                  <a:pt x="81680" y="232637"/>
                </a:lnTo>
                <a:lnTo>
                  <a:pt x="86767" y="232482"/>
                </a:lnTo>
                <a:lnTo>
                  <a:pt x="91150" y="234363"/>
                </a:lnTo>
                <a:lnTo>
                  <a:pt x="95065" y="237601"/>
                </a:lnTo>
                <a:lnTo>
                  <a:pt x="98666" y="241745"/>
                </a:lnTo>
                <a:lnTo>
                  <a:pt x="102060" y="246491"/>
                </a:lnTo>
                <a:lnTo>
                  <a:pt x="105315" y="251640"/>
                </a:lnTo>
                <a:lnTo>
                  <a:pt x="108477" y="257057"/>
                </a:lnTo>
                <a:lnTo>
                  <a:pt x="111577" y="263645"/>
                </a:lnTo>
                <a:lnTo>
                  <a:pt x="114635" y="271013"/>
                </a:lnTo>
                <a:lnTo>
                  <a:pt x="117667" y="278902"/>
                </a:lnTo>
                <a:lnTo>
                  <a:pt x="120680" y="286146"/>
                </a:lnTo>
                <a:lnTo>
                  <a:pt x="123680" y="292959"/>
                </a:lnTo>
                <a:lnTo>
                  <a:pt x="126673" y="299485"/>
                </a:lnTo>
                <a:lnTo>
                  <a:pt x="129661" y="306813"/>
                </a:lnTo>
                <a:lnTo>
                  <a:pt x="132645" y="314675"/>
                </a:lnTo>
                <a:lnTo>
                  <a:pt x="135626" y="322893"/>
                </a:lnTo>
                <a:lnTo>
                  <a:pt x="137613" y="331347"/>
                </a:lnTo>
                <a:lnTo>
                  <a:pt x="138939" y="339961"/>
                </a:lnTo>
                <a:lnTo>
                  <a:pt x="139822" y="348679"/>
                </a:lnTo>
                <a:lnTo>
                  <a:pt x="140411" y="356477"/>
                </a:lnTo>
                <a:lnTo>
                  <a:pt x="140803" y="363659"/>
                </a:lnTo>
                <a:lnTo>
                  <a:pt x="141065" y="370432"/>
                </a:lnTo>
                <a:lnTo>
                  <a:pt x="142232" y="375939"/>
                </a:lnTo>
                <a:lnTo>
                  <a:pt x="146174" y="384704"/>
                </a:lnTo>
                <a:lnTo>
                  <a:pt x="150519" y="3929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InkAnnotation81"/>
          <p:cNvSpPr/>
          <p:nvPr/>
        </p:nvSpPr>
        <p:spPr>
          <a:xfrm>
            <a:off x="5741786" y="4795242"/>
            <a:ext cx="133947" cy="105381"/>
          </a:xfrm>
          <a:custGeom>
            <a:avLst/>
            <a:gdLst/>
            <a:ahLst/>
            <a:cxnLst/>
            <a:rect l="0" t="0" r="0" b="0"/>
            <a:pathLst>
              <a:path w="133947" h="105381">
                <a:moveTo>
                  <a:pt x="0" y="0"/>
                </a:moveTo>
                <a:lnTo>
                  <a:pt x="0" y="20990"/>
                </a:lnTo>
                <a:lnTo>
                  <a:pt x="992" y="23915"/>
                </a:lnTo>
                <a:lnTo>
                  <a:pt x="2646" y="26858"/>
                </a:lnTo>
                <a:lnTo>
                  <a:pt x="4741" y="29811"/>
                </a:lnTo>
                <a:lnTo>
                  <a:pt x="6137" y="33765"/>
                </a:lnTo>
                <a:lnTo>
                  <a:pt x="7068" y="38385"/>
                </a:lnTo>
                <a:lnTo>
                  <a:pt x="7689" y="43449"/>
                </a:lnTo>
                <a:lnTo>
                  <a:pt x="10087" y="48809"/>
                </a:lnTo>
                <a:lnTo>
                  <a:pt x="13670" y="54368"/>
                </a:lnTo>
                <a:lnTo>
                  <a:pt x="18043" y="60058"/>
                </a:lnTo>
                <a:lnTo>
                  <a:pt x="21950" y="64843"/>
                </a:lnTo>
                <a:lnTo>
                  <a:pt x="25549" y="69026"/>
                </a:lnTo>
                <a:lnTo>
                  <a:pt x="28938" y="72806"/>
                </a:lnTo>
                <a:lnTo>
                  <a:pt x="35352" y="79653"/>
                </a:lnTo>
                <a:lnTo>
                  <a:pt x="38451" y="82867"/>
                </a:lnTo>
                <a:lnTo>
                  <a:pt x="42501" y="86003"/>
                </a:lnTo>
                <a:lnTo>
                  <a:pt x="47185" y="89085"/>
                </a:lnTo>
                <a:lnTo>
                  <a:pt x="52293" y="92132"/>
                </a:lnTo>
                <a:lnTo>
                  <a:pt x="56690" y="95156"/>
                </a:lnTo>
                <a:lnTo>
                  <a:pt x="60614" y="98164"/>
                </a:lnTo>
                <a:lnTo>
                  <a:pt x="64222" y="101161"/>
                </a:lnTo>
                <a:lnTo>
                  <a:pt x="67619" y="103160"/>
                </a:lnTo>
                <a:lnTo>
                  <a:pt x="70877" y="104491"/>
                </a:lnTo>
                <a:lnTo>
                  <a:pt x="74040" y="105380"/>
                </a:lnTo>
                <a:lnTo>
                  <a:pt x="78133" y="104980"/>
                </a:lnTo>
                <a:lnTo>
                  <a:pt x="82847" y="103721"/>
                </a:lnTo>
                <a:lnTo>
                  <a:pt x="87974" y="101890"/>
                </a:lnTo>
                <a:lnTo>
                  <a:pt x="92384" y="98684"/>
                </a:lnTo>
                <a:lnTo>
                  <a:pt x="96315" y="94563"/>
                </a:lnTo>
                <a:lnTo>
                  <a:pt x="99929" y="89831"/>
                </a:lnTo>
                <a:lnTo>
                  <a:pt x="103330" y="85684"/>
                </a:lnTo>
                <a:lnTo>
                  <a:pt x="106590" y="81927"/>
                </a:lnTo>
                <a:lnTo>
                  <a:pt x="109756" y="78431"/>
                </a:lnTo>
                <a:lnTo>
                  <a:pt x="112858" y="74115"/>
                </a:lnTo>
                <a:lnTo>
                  <a:pt x="115918" y="69254"/>
                </a:lnTo>
                <a:lnTo>
                  <a:pt x="118951" y="64029"/>
                </a:lnTo>
                <a:lnTo>
                  <a:pt x="121965" y="60545"/>
                </a:lnTo>
                <a:lnTo>
                  <a:pt x="124966" y="58223"/>
                </a:lnTo>
                <a:lnTo>
                  <a:pt x="133946" y="535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InkAnnotation82"/>
          <p:cNvSpPr/>
          <p:nvPr/>
        </p:nvSpPr>
        <p:spPr>
          <a:xfrm>
            <a:off x="5795364" y="4759523"/>
            <a:ext cx="107158" cy="366118"/>
          </a:xfrm>
          <a:custGeom>
            <a:avLst/>
            <a:gdLst/>
            <a:ahLst/>
            <a:cxnLst/>
            <a:rect l="0" t="0" r="0" b="0"/>
            <a:pathLst>
              <a:path w="107158" h="366118">
                <a:moveTo>
                  <a:pt x="107157" y="0"/>
                </a:moveTo>
                <a:lnTo>
                  <a:pt x="107157" y="9481"/>
                </a:lnTo>
                <a:lnTo>
                  <a:pt x="104511" y="19427"/>
                </a:lnTo>
                <a:lnTo>
                  <a:pt x="102417" y="24857"/>
                </a:lnTo>
                <a:lnTo>
                  <a:pt x="100089" y="36183"/>
                </a:lnTo>
                <a:lnTo>
                  <a:pt x="99468" y="41981"/>
                </a:lnTo>
                <a:lnTo>
                  <a:pt x="97070" y="49816"/>
                </a:lnTo>
                <a:lnTo>
                  <a:pt x="93487" y="59008"/>
                </a:lnTo>
                <a:lnTo>
                  <a:pt x="89114" y="69104"/>
                </a:lnTo>
                <a:lnTo>
                  <a:pt x="85206" y="79804"/>
                </a:lnTo>
                <a:lnTo>
                  <a:pt x="81609" y="90906"/>
                </a:lnTo>
                <a:lnTo>
                  <a:pt x="78218" y="102275"/>
                </a:lnTo>
                <a:lnTo>
                  <a:pt x="74966" y="115809"/>
                </a:lnTo>
                <a:lnTo>
                  <a:pt x="71806" y="130784"/>
                </a:lnTo>
                <a:lnTo>
                  <a:pt x="68706" y="146720"/>
                </a:lnTo>
                <a:lnTo>
                  <a:pt x="64656" y="162306"/>
                </a:lnTo>
                <a:lnTo>
                  <a:pt x="59972" y="177658"/>
                </a:lnTo>
                <a:lnTo>
                  <a:pt x="54864" y="192852"/>
                </a:lnTo>
                <a:lnTo>
                  <a:pt x="50467" y="208935"/>
                </a:lnTo>
                <a:lnTo>
                  <a:pt x="46543" y="225611"/>
                </a:lnTo>
                <a:lnTo>
                  <a:pt x="42935" y="242680"/>
                </a:lnTo>
                <a:lnTo>
                  <a:pt x="38546" y="259021"/>
                </a:lnTo>
                <a:lnTo>
                  <a:pt x="33634" y="274876"/>
                </a:lnTo>
                <a:lnTo>
                  <a:pt x="16235" y="326487"/>
                </a:lnTo>
                <a:lnTo>
                  <a:pt x="12808" y="335728"/>
                </a:lnTo>
                <a:lnTo>
                  <a:pt x="9530" y="343874"/>
                </a:lnTo>
                <a:lnTo>
                  <a:pt x="0" y="3661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InkAnnotation83"/>
          <p:cNvSpPr/>
          <p:nvPr/>
        </p:nvSpPr>
        <p:spPr>
          <a:xfrm>
            <a:off x="5965028" y="4750593"/>
            <a:ext cx="223244" cy="214314"/>
          </a:xfrm>
          <a:custGeom>
            <a:avLst/>
            <a:gdLst/>
            <a:ahLst/>
            <a:cxnLst/>
            <a:rect l="0" t="0" r="0" b="0"/>
            <a:pathLst>
              <a:path w="223244" h="214314">
                <a:moveTo>
                  <a:pt x="0" y="0"/>
                </a:moveTo>
                <a:lnTo>
                  <a:pt x="0" y="29553"/>
                </a:lnTo>
                <a:lnTo>
                  <a:pt x="993" y="33593"/>
                </a:lnTo>
                <a:lnTo>
                  <a:pt x="2646" y="38270"/>
                </a:lnTo>
                <a:lnTo>
                  <a:pt x="4741" y="43373"/>
                </a:lnTo>
                <a:lnTo>
                  <a:pt x="6138" y="49751"/>
                </a:lnTo>
                <a:lnTo>
                  <a:pt x="7068" y="56980"/>
                </a:lnTo>
                <a:lnTo>
                  <a:pt x="7689" y="64776"/>
                </a:lnTo>
                <a:lnTo>
                  <a:pt x="8103" y="71957"/>
                </a:lnTo>
                <a:lnTo>
                  <a:pt x="8563" y="85228"/>
                </a:lnTo>
                <a:lnTo>
                  <a:pt x="9677" y="92538"/>
                </a:lnTo>
                <a:lnTo>
                  <a:pt x="11413" y="100387"/>
                </a:lnTo>
                <a:lnTo>
                  <a:pt x="13562" y="108597"/>
                </a:lnTo>
                <a:lnTo>
                  <a:pt x="14995" y="117047"/>
                </a:lnTo>
                <a:lnTo>
                  <a:pt x="15950" y="125656"/>
                </a:lnTo>
                <a:lnTo>
                  <a:pt x="16586" y="134372"/>
                </a:lnTo>
                <a:lnTo>
                  <a:pt x="17011" y="143160"/>
                </a:lnTo>
                <a:lnTo>
                  <a:pt x="17483" y="160861"/>
                </a:lnTo>
                <a:lnTo>
                  <a:pt x="17845" y="204372"/>
                </a:lnTo>
                <a:lnTo>
                  <a:pt x="17857" y="212349"/>
                </a:lnTo>
                <a:lnTo>
                  <a:pt x="17859" y="208991"/>
                </a:lnTo>
                <a:lnTo>
                  <a:pt x="18852" y="206796"/>
                </a:lnTo>
                <a:lnTo>
                  <a:pt x="22600" y="201711"/>
                </a:lnTo>
                <a:lnTo>
                  <a:pt x="23996" y="197975"/>
                </a:lnTo>
                <a:lnTo>
                  <a:pt x="24927" y="193499"/>
                </a:lnTo>
                <a:lnTo>
                  <a:pt x="25548" y="188531"/>
                </a:lnTo>
                <a:lnTo>
                  <a:pt x="25962" y="183234"/>
                </a:lnTo>
                <a:lnTo>
                  <a:pt x="26238" y="177718"/>
                </a:lnTo>
                <a:lnTo>
                  <a:pt x="26422" y="172058"/>
                </a:lnTo>
                <a:lnTo>
                  <a:pt x="27536" y="165306"/>
                </a:lnTo>
                <a:lnTo>
                  <a:pt x="29272" y="157829"/>
                </a:lnTo>
                <a:lnTo>
                  <a:pt x="31421" y="149868"/>
                </a:lnTo>
                <a:lnTo>
                  <a:pt x="33846" y="142576"/>
                </a:lnTo>
                <a:lnTo>
                  <a:pt x="36455" y="135731"/>
                </a:lnTo>
                <a:lnTo>
                  <a:pt x="39186" y="129182"/>
                </a:lnTo>
                <a:lnTo>
                  <a:pt x="41999" y="121840"/>
                </a:lnTo>
                <a:lnTo>
                  <a:pt x="47771" y="105745"/>
                </a:lnTo>
                <a:lnTo>
                  <a:pt x="49707" y="98278"/>
                </a:lnTo>
                <a:lnTo>
                  <a:pt x="50997" y="91316"/>
                </a:lnTo>
                <a:lnTo>
                  <a:pt x="51858" y="84690"/>
                </a:lnTo>
                <a:lnTo>
                  <a:pt x="53424" y="79280"/>
                </a:lnTo>
                <a:lnTo>
                  <a:pt x="55460" y="74682"/>
                </a:lnTo>
                <a:lnTo>
                  <a:pt x="57809" y="70624"/>
                </a:lnTo>
                <a:lnTo>
                  <a:pt x="60368" y="66926"/>
                </a:lnTo>
                <a:lnTo>
                  <a:pt x="63066" y="63470"/>
                </a:lnTo>
                <a:lnTo>
                  <a:pt x="68709" y="56982"/>
                </a:lnTo>
                <a:lnTo>
                  <a:pt x="74525" y="50791"/>
                </a:lnTo>
                <a:lnTo>
                  <a:pt x="76472" y="49736"/>
                </a:lnTo>
                <a:lnTo>
                  <a:pt x="77771" y="50025"/>
                </a:lnTo>
                <a:lnTo>
                  <a:pt x="82244" y="55172"/>
                </a:lnTo>
                <a:lnTo>
                  <a:pt x="89853" y="62980"/>
                </a:lnTo>
                <a:lnTo>
                  <a:pt x="92645" y="65800"/>
                </a:lnTo>
                <a:lnTo>
                  <a:pt x="95498" y="70655"/>
                </a:lnTo>
                <a:lnTo>
                  <a:pt x="98392" y="76869"/>
                </a:lnTo>
                <a:lnTo>
                  <a:pt x="101314" y="83989"/>
                </a:lnTo>
                <a:lnTo>
                  <a:pt x="104253" y="90719"/>
                </a:lnTo>
                <a:lnTo>
                  <a:pt x="110166" y="103489"/>
                </a:lnTo>
                <a:lnTo>
                  <a:pt x="119073" y="121835"/>
                </a:lnTo>
                <a:lnTo>
                  <a:pt x="121054" y="127856"/>
                </a:lnTo>
                <a:lnTo>
                  <a:pt x="122375" y="133855"/>
                </a:lnTo>
                <a:lnTo>
                  <a:pt x="123255" y="139838"/>
                </a:lnTo>
                <a:lnTo>
                  <a:pt x="124835" y="145811"/>
                </a:lnTo>
                <a:lnTo>
                  <a:pt x="126880" y="151777"/>
                </a:lnTo>
                <a:lnTo>
                  <a:pt x="129235" y="157740"/>
                </a:lnTo>
                <a:lnTo>
                  <a:pt x="130806" y="162707"/>
                </a:lnTo>
                <a:lnTo>
                  <a:pt x="131852" y="167011"/>
                </a:lnTo>
                <a:lnTo>
                  <a:pt x="132550" y="170872"/>
                </a:lnTo>
                <a:lnTo>
                  <a:pt x="133016" y="174438"/>
                </a:lnTo>
                <a:lnTo>
                  <a:pt x="133532" y="181047"/>
                </a:lnTo>
                <a:lnTo>
                  <a:pt x="134662" y="183206"/>
                </a:lnTo>
                <a:lnTo>
                  <a:pt x="136408" y="184645"/>
                </a:lnTo>
                <a:lnTo>
                  <a:pt x="138564" y="185604"/>
                </a:lnTo>
                <a:lnTo>
                  <a:pt x="140001" y="185252"/>
                </a:lnTo>
                <a:lnTo>
                  <a:pt x="140959" y="184025"/>
                </a:lnTo>
                <a:lnTo>
                  <a:pt x="142497" y="179666"/>
                </a:lnTo>
                <a:lnTo>
                  <a:pt x="142708" y="173778"/>
                </a:lnTo>
                <a:lnTo>
                  <a:pt x="142763" y="169431"/>
                </a:lnTo>
                <a:lnTo>
                  <a:pt x="143793" y="165540"/>
                </a:lnTo>
                <a:lnTo>
                  <a:pt x="145472" y="161954"/>
                </a:lnTo>
                <a:lnTo>
                  <a:pt x="147583" y="158571"/>
                </a:lnTo>
                <a:lnTo>
                  <a:pt x="148990" y="154331"/>
                </a:lnTo>
                <a:lnTo>
                  <a:pt x="149929" y="149520"/>
                </a:lnTo>
                <a:lnTo>
                  <a:pt x="150554" y="144329"/>
                </a:lnTo>
                <a:lnTo>
                  <a:pt x="151963" y="137891"/>
                </a:lnTo>
                <a:lnTo>
                  <a:pt x="153895" y="130623"/>
                </a:lnTo>
                <a:lnTo>
                  <a:pt x="156175" y="122801"/>
                </a:lnTo>
                <a:lnTo>
                  <a:pt x="157695" y="116594"/>
                </a:lnTo>
                <a:lnTo>
                  <a:pt x="158709" y="111463"/>
                </a:lnTo>
                <a:lnTo>
                  <a:pt x="159384" y="107051"/>
                </a:lnTo>
                <a:lnTo>
                  <a:pt x="160826" y="102125"/>
                </a:lnTo>
                <a:lnTo>
                  <a:pt x="162780" y="96857"/>
                </a:lnTo>
                <a:lnTo>
                  <a:pt x="165075" y="91361"/>
                </a:lnTo>
                <a:lnTo>
                  <a:pt x="167598" y="86704"/>
                </a:lnTo>
                <a:lnTo>
                  <a:pt x="170271" y="82608"/>
                </a:lnTo>
                <a:lnTo>
                  <a:pt x="173045" y="78885"/>
                </a:lnTo>
                <a:lnTo>
                  <a:pt x="174895" y="75410"/>
                </a:lnTo>
                <a:lnTo>
                  <a:pt x="176950" y="68904"/>
                </a:lnTo>
                <a:lnTo>
                  <a:pt x="178490" y="66772"/>
                </a:lnTo>
                <a:lnTo>
                  <a:pt x="180510" y="65351"/>
                </a:lnTo>
                <a:lnTo>
                  <a:pt x="186139" y="63069"/>
                </a:lnTo>
                <a:lnTo>
                  <a:pt x="187593" y="63875"/>
                </a:lnTo>
                <a:lnTo>
                  <a:pt x="191854" y="67415"/>
                </a:lnTo>
                <a:lnTo>
                  <a:pt x="193387" y="70740"/>
                </a:lnTo>
                <a:lnTo>
                  <a:pt x="194409" y="74941"/>
                </a:lnTo>
                <a:lnTo>
                  <a:pt x="195090" y="79726"/>
                </a:lnTo>
                <a:lnTo>
                  <a:pt x="195545" y="83909"/>
                </a:lnTo>
                <a:lnTo>
                  <a:pt x="195848" y="87689"/>
                </a:lnTo>
                <a:lnTo>
                  <a:pt x="196050" y="91202"/>
                </a:lnTo>
                <a:lnTo>
                  <a:pt x="197177" y="96520"/>
                </a:lnTo>
                <a:lnTo>
                  <a:pt x="198920" y="103042"/>
                </a:lnTo>
                <a:lnTo>
                  <a:pt x="201074" y="110366"/>
                </a:lnTo>
                <a:lnTo>
                  <a:pt x="202511" y="117234"/>
                </a:lnTo>
                <a:lnTo>
                  <a:pt x="203468" y="123797"/>
                </a:lnTo>
                <a:lnTo>
                  <a:pt x="204107" y="130157"/>
                </a:lnTo>
                <a:lnTo>
                  <a:pt x="205525" y="136380"/>
                </a:lnTo>
                <a:lnTo>
                  <a:pt x="207461" y="142514"/>
                </a:lnTo>
                <a:lnTo>
                  <a:pt x="209746" y="148588"/>
                </a:lnTo>
                <a:lnTo>
                  <a:pt x="211268" y="154621"/>
                </a:lnTo>
                <a:lnTo>
                  <a:pt x="212283" y="160628"/>
                </a:lnTo>
                <a:lnTo>
                  <a:pt x="212960" y="166616"/>
                </a:lnTo>
                <a:lnTo>
                  <a:pt x="213411" y="172594"/>
                </a:lnTo>
                <a:lnTo>
                  <a:pt x="213712" y="178563"/>
                </a:lnTo>
                <a:lnTo>
                  <a:pt x="213913" y="184526"/>
                </a:lnTo>
                <a:lnTo>
                  <a:pt x="215038" y="189494"/>
                </a:lnTo>
                <a:lnTo>
                  <a:pt x="216781" y="193798"/>
                </a:lnTo>
                <a:lnTo>
                  <a:pt x="221966" y="203094"/>
                </a:lnTo>
                <a:lnTo>
                  <a:pt x="222675" y="207012"/>
                </a:lnTo>
                <a:lnTo>
                  <a:pt x="223243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InkAnnotation84"/>
          <p:cNvSpPr/>
          <p:nvPr/>
        </p:nvSpPr>
        <p:spPr>
          <a:xfrm>
            <a:off x="6215060" y="4804171"/>
            <a:ext cx="26790" cy="125017"/>
          </a:xfrm>
          <a:custGeom>
            <a:avLst/>
            <a:gdLst/>
            <a:ahLst/>
            <a:cxnLst/>
            <a:rect l="0" t="0" r="0" b="0"/>
            <a:pathLst>
              <a:path w="26790" h="125017">
                <a:moveTo>
                  <a:pt x="26789" y="0"/>
                </a:moveTo>
                <a:lnTo>
                  <a:pt x="14360" y="12429"/>
                </a:lnTo>
                <a:lnTo>
                  <a:pt x="12550" y="15232"/>
                </a:lnTo>
                <a:lnTo>
                  <a:pt x="11343" y="18092"/>
                </a:lnTo>
                <a:lnTo>
                  <a:pt x="10539" y="20991"/>
                </a:lnTo>
                <a:lnTo>
                  <a:pt x="10002" y="24908"/>
                </a:lnTo>
                <a:lnTo>
                  <a:pt x="9645" y="29504"/>
                </a:lnTo>
                <a:lnTo>
                  <a:pt x="9406" y="34552"/>
                </a:lnTo>
                <a:lnTo>
                  <a:pt x="8255" y="38910"/>
                </a:lnTo>
                <a:lnTo>
                  <a:pt x="6495" y="42807"/>
                </a:lnTo>
                <a:lnTo>
                  <a:pt x="4330" y="46398"/>
                </a:lnTo>
                <a:lnTo>
                  <a:pt x="2887" y="50776"/>
                </a:lnTo>
                <a:lnTo>
                  <a:pt x="1925" y="55679"/>
                </a:lnTo>
                <a:lnTo>
                  <a:pt x="1283" y="60932"/>
                </a:lnTo>
                <a:lnTo>
                  <a:pt x="855" y="65426"/>
                </a:lnTo>
                <a:lnTo>
                  <a:pt x="570" y="69414"/>
                </a:lnTo>
                <a:lnTo>
                  <a:pt x="379" y="73065"/>
                </a:lnTo>
                <a:lnTo>
                  <a:pt x="169" y="82414"/>
                </a:lnTo>
                <a:lnTo>
                  <a:pt x="0" y="1250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Freeform 88"/>
          <p:cNvSpPr/>
          <p:nvPr/>
        </p:nvSpPr>
        <p:spPr>
          <a:xfrm>
            <a:off x="6227775" y="4620433"/>
            <a:ext cx="6481" cy="5146"/>
          </a:xfrm>
          <a:custGeom>
            <a:avLst/>
            <a:gdLst/>
            <a:ahLst/>
            <a:cxnLst/>
            <a:rect l="0" t="0" r="0" b="0"/>
            <a:pathLst>
              <a:path w="6481" h="5146">
                <a:moveTo>
                  <a:pt x="5144" y="5145"/>
                </a:moveTo>
                <a:lnTo>
                  <a:pt x="5144" y="0"/>
                </a:lnTo>
                <a:lnTo>
                  <a:pt x="5144" y="4886"/>
                </a:lnTo>
                <a:lnTo>
                  <a:pt x="4152" y="4972"/>
                </a:lnTo>
                <a:lnTo>
                  <a:pt x="2498" y="5030"/>
                </a:lnTo>
                <a:lnTo>
                  <a:pt x="404" y="5068"/>
                </a:lnTo>
                <a:lnTo>
                  <a:pt x="0" y="5093"/>
                </a:lnTo>
                <a:lnTo>
                  <a:pt x="723" y="5111"/>
                </a:lnTo>
                <a:lnTo>
                  <a:pt x="6480" y="5134"/>
                </a:lnTo>
                <a:close/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InkAnnotation86"/>
          <p:cNvSpPr/>
          <p:nvPr/>
        </p:nvSpPr>
        <p:spPr>
          <a:xfrm>
            <a:off x="6277567" y="4752511"/>
            <a:ext cx="107158" cy="176677"/>
          </a:xfrm>
          <a:custGeom>
            <a:avLst/>
            <a:gdLst/>
            <a:ahLst/>
            <a:cxnLst/>
            <a:rect l="0" t="0" r="0" b="0"/>
            <a:pathLst>
              <a:path w="107158" h="176677">
                <a:moveTo>
                  <a:pt x="0" y="78449"/>
                </a:moveTo>
                <a:lnTo>
                  <a:pt x="4741" y="83189"/>
                </a:lnTo>
                <a:lnTo>
                  <a:pt x="6138" y="86571"/>
                </a:lnTo>
                <a:lnTo>
                  <a:pt x="7068" y="90808"/>
                </a:lnTo>
                <a:lnTo>
                  <a:pt x="8563" y="102388"/>
                </a:lnTo>
                <a:lnTo>
                  <a:pt x="8685" y="105322"/>
                </a:lnTo>
                <a:lnTo>
                  <a:pt x="8821" y="113875"/>
                </a:lnTo>
                <a:lnTo>
                  <a:pt x="9850" y="117941"/>
                </a:lnTo>
                <a:lnTo>
                  <a:pt x="11527" y="121644"/>
                </a:lnTo>
                <a:lnTo>
                  <a:pt x="17751" y="131848"/>
                </a:lnTo>
                <a:lnTo>
                  <a:pt x="17827" y="127234"/>
                </a:lnTo>
                <a:lnTo>
                  <a:pt x="17850" y="119583"/>
                </a:lnTo>
                <a:lnTo>
                  <a:pt x="18846" y="115794"/>
                </a:lnTo>
                <a:lnTo>
                  <a:pt x="20501" y="111283"/>
                </a:lnTo>
                <a:lnTo>
                  <a:pt x="22597" y="106291"/>
                </a:lnTo>
                <a:lnTo>
                  <a:pt x="23995" y="101972"/>
                </a:lnTo>
                <a:lnTo>
                  <a:pt x="24926" y="98100"/>
                </a:lnTo>
                <a:lnTo>
                  <a:pt x="25547" y="94526"/>
                </a:lnTo>
                <a:lnTo>
                  <a:pt x="25962" y="90159"/>
                </a:lnTo>
                <a:lnTo>
                  <a:pt x="26237" y="85264"/>
                </a:lnTo>
                <a:lnTo>
                  <a:pt x="26544" y="74533"/>
                </a:lnTo>
                <a:lnTo>
                  <a:pt x="26758" y="45583"/>
                </a:lnTo>
                <a:lnTo>
                  <a:pt x="27760" y="39672"/>
                </a:lnTo>
                <a:lnTo>
                  <a:pt x="29421" y="33747"/>
                </a:lnTo>
                <a:lnTo>
                  <a:pt x="31521" y="27811"/>
                </a:lnTo>
                <a:lnTo>
                  <a:pt x="33913" y="22862"/>
                </a:lnTo>
                <a:lnTo>
                  <a:pt x="36499" y="18572"/>
                </a:lnTo>
                <a:lnTo>
                  <a:pt x="39216" y="14718"/>
                </a:lnTo>
                <a:lnTo>
                  <a:pt x="42019" y="11157"/>
                </a:lnTo>
                <a:lnTo>
                  <a:pt x="44880" y="7791"/>
                </a:lnTo>
                <a:lnTo>
                  <a:pt x="47780" y="4555"/>
                </a:lnTo>
                <a:lnTo>
                  <a:pt x="50705" y="2397"/>
                </a:lnTo>
                <a:lnTo>
                  <a:pt x="53647" y="959"/>
                </a:lnTo>
                <a:lnTo>
                  <a:pt x="56601" y="0"/>
                </a:lnTo>
                <a:lnTo>
                  <a:pt x="59562" y="353"/>
                </a:lnTo>
                <a:lnTo>
                  <a:pt x="62529" y="1581"/>
                </a:lnTo>
                <a:lnTo>
                  <a:pt x="65498" y="3390"/>
                </a:lnTo>
                <a:lnTo>
                  <a:pt x="67479" y="5590"/>
                </a:lnTo>
                <a:lnTo>
                  <a:pt x="68798" y="8049"/>
                </a:lnTo>
                <a:lnTo>
                  <a:pt x="69678" y="10679"/>
                </a:lnTo>
                <a:lnTo>
                  <a:pt x="71257" y="13425"/>
                </a:lnTo>
                <a:lnTo>
                  <a:pt x="73302" y="16249"/>
                </a:lnTo>
                <a:lnTo>
                  <a:pt x="75657" y="19123"/>
                </a:lnTo>
                <a:lnTo>
                  <a:pt x="78219" y="23024"/>
                </a:lnTo>
                <a:lnTo>
                  <a:pt x="80920" y="27608"/>
                </a:lnTo>
                <a:lnTo>
                  <a:pt x="83713" y="32649"/>
                </a:lnTo>
                <a:lnTo>
                  <a:pt x="85574" y="37994"/>
                </a:lnTo>
                <a:lnTo>
                  <a:pt x="86815" y="43542"/>
                </a:lnTo>
                <a:lnTo>
                  <a:pt x="87643" y="49224"/>
                </a:lnTo>
                <a:lnTo>
                  <a:pt x="89186" y="54997"/>
                </a:lnTo>
                <a:lnTo>
                  <a:pt x="91208" y="60830"/>
                </a:lnTo>
                <a:lnTo>
                  <a:pt x="93547" y="66704"/>
                </a:lnTo>
                <a:lnTo>
                  <a:pt x="95107" y="72603"/>
                </a:lnTo>
                <a:lnTo>
                  <a:pt x="96147" y="78521"/>
                </a:lnTo>
                <a:lnTo>
                  <a:pt x="96840" y="84450"/>
                </a:lnTo>
                <a:lnTo>
                  <a:pt x="97303" y="90387"/>
                </a:lnTo>
                <a:lnTo>
                  <a:pt x="97610" y="96330"/>
                </a:lnTo>
                <a:lnTo>
                  <a:pt x="97816" y="102276"/>
                </a:lnTo>
                <a:lnTo>
                  <a:pt x="98946" y="108225"/>
                </a:lnTo>
                <a:lnTo>
                  <a:pt x="100690" y="114174"/>
                </a:lnTo>
                <a:lnTo>
                  <a:pt x="102845" y="120125"/>
                </a:lnTo>
                <a:lnTo>
                  <a:pt x="104283" y="126077"/>
                </a:lnTo>
                <a:lnTo>
                  <a:pt x="105241" y="132030"/>
                </a:lnTo>
                <a:lnTo>
                  <a:pt x="105880" y="137982"/>
                </a:lnTo>
                <a:lnTo>
                  <a:pt x="106306" y="142942"/>
                </a:lnTo>
                <a:lnTo>
                  <a:pt x="106589" y="147242"/>
                </a:lnTo>
                <a:lnTo>
                  <a:pt x="106904" y="154665"/>
                </a:lnTo>
                <a:lnTo>
                  <a:pt x="107082" y="164421"/>
                </a:lnTo>
                <a:lnTo>
                  <a:pt x="107157" y="1766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InkAnnotation87"/>
          <p:cNvSpPr/>
          <p:nvPr/>
        </p:nvSpPr>
        <p:spPr>
          <a:xfrm>
            <a:off x="6438825" y="4689629"/>
            <a:ext cx="124493" cy="203839"/>
          </a:xfrm>
          <a:custGeom>
            <a:avLst/>
            <a:gdLst/>
            <a:ahLst/>
            <a:cxnLst/>
            <a:rect l="0" t="0" r="0" b="0"/>
            <a:pathLst>
              <a:path w="124493" h="203839">
                <a:moveTo>
                  <a:pt x="8407" y="168120"/>
                </a:moveTo>
                <a:lnTo>
                  <a:pt x="13147" y="163380"/>
                </a:lnTo>
                <a:lnTo>
                  <a:pt x="14544" y="159998"/>
                </a:lnTo>
                <a:lnTo>
                  <a:pt x="15474" y="155761"/>
                </a:lnTo>
                <a:lnTo>
                  <a:pt x="16095" y="150950"/>
                </a:lnTo>
                <a:lnTo>
                  <a:pt x="17501" y="146751"/>
                </a:lnTo>
                <a:lnTo>
                  <a:pt x="19431" y="142960"/>
                </a:lnTo>
                <a:lnTo>
                  <a:pt x="21709" y="139441"/>
                </a:lnTo>
                <a:lnTo>
                  <a:pt x="24220" y="135109"/>
                </a:lnTo>
                <a:lnTo>
                  <a:pt x="29656" y="125006"/>
                </a:lnTo>
                <a:lnTo>
                  <a:pt x="47138" y="90602"/>
                </a:lnTo>
                <a:lnTo>
                  <a:pt x="49111" y="83699"/>
                </a:lnTo>
                <a:lnTo>
                  <a:pt x="50425" y="76121"/>
                </a:lnTo>
                <a:lnTo>
                  <a:pt x="51302" y="68092"/>
                </a:lnTo>
                <a:lnTo>
                  <a:pt x="52878" y="61748"/>
                </a:lnTo>
                <a:lnTo>
                  <a:pt x="54922" y="56525"/>
                </a:lnTo>
                <a:lnTo>
                  <a:pt x="57276" y="52051"/>
                </a:lnTo>
                <a:lnTo>
                  <a:pt x="58845" y="47084"/>
                </a:lnTo>
                <a:lnTo>
                  <a:pt x="59892" y="41789"/>
                </a:lnTo>
                <a:lnTo>
                  <a:pt x="60589" y="36274"/>
                </a:lnTo>
                <a:lnTo>
                  <a:pt x="61054" y="30613"/>
                </a:lnTo>
                <a:lnTo>
                  <a:pt x="61365" y="24855"/>
                </a:lnTo>
                <a:lnTo>
                  <a:pt x="61571" y="19032"/>
                </a:lnTo>
                <a:lnTo>
                  <a:pt x="60717" y="15150"/>
                </a:lnTo>
                <a:lnTo>
                  <a:pt x="59155" y="12562"/>
                </a:lnTo>
                <a:lnTo>
                  <a:pt x="57122" y="10836"/>
                </a:lnTo>
                <a:lnTo>
                  <a:pt x="54774" y="8694"/>
                </a:lnTo>
                <a:lnTo>
                  <a:pt x="49519" y="3667"/>
                </a:lnTo>
                <a:lnTo>
                  <a:pt x="46729" y="1930"/>
                </a:lnTo>
                <a:lnTo>
                  <a:pt x="43877" y="772"/>
                </a:lnTo>
                <a:lnTo>
                  <a:pt x="40983" y="0"/>
                </a:lnTo>
                <a:lnTo>
                  <a:pt x="38062" y="477"/>
                </a:lnTo>
                <a:lnTo>
                  <a:pt x="35122" y="1788"/>
                </a:lnTo>
                <a:lnTo>
                  <a:pt x="32170" y="3654"/>
                </a:lnTo>
                <a:lnTo>
                  <a:pt x="29210" y="5890"/>
                </a:lnTo>
                <a:lnTo>
                  <a:pt x="26244" y="8373"/>
                </a:lnTo>
                <a:lnTo>
                  <a:pt x="23275" y="11020"/>
                </a:lnTo>
                <a:lnTo>
                  <a:pt x="20303" y="14769"/>
                </a:lnTo>
                <a:lnTo>
                  <a:pt x="17330" y="19254"/>
                </a:lnTo>
                <a:lnTo>
                  <a:pt x="14355" y="24227"/>
                </a:lnTo>
                <a:lnTo>
                  <a:pt x="11380" y="29527"/>
                </a:lnTo>
                <a:lnTo>
                  <a:pt x="5428" y="40708"/>
                </a:lnTo>
                <a:lnTo>
                  <a:pt x="3444" y="45476"/>
                </a:lnTo>
                <a:lnTo>
                  <a:pt x="2122" y="49646"/>
                </a:lnTo>
                <a:lnTo>
                  <a:pt x="1240" y="53418"/>
                </a:lnTo>
                <a:lnTo>
                  <a:pt x="653" y="57918"/>
                </a:lnTo>
                <a:lnTo>
                  <a:pt x="261" y="62901"/>
                </a:lnTo>
                <a:lnTo>
                  <a:pt x="0" y="68209"/>
                </a:lnTo>
                <a:lnTo>
                  <a:pt x="818" y="74723"/>
                </a:lnTo>
                <a:lnTo>
                  <a:pt x="2355" y="82043"/>
                </a:lnTo>
                <a:lnTo>
                  <a:pt x="4372" y="89899"/>
                </a:lnTo>
                <a:lnTo>
                  <a:pt x="5717" y="96129"/>
                </a:lnTo>
                <a:lnTo>
                  <a:pt x="6614" y="101275"/>
                </a:lnTo>
                <a:lnTo>
                  <a:pt x="7211" y="105697"/>
                </a:lnTo>
                <a:lnTo>
                  <a:pt x="9594" y="110629"/>
                </a:lnTo>
                <a:lnTo>
                  <a:pt x="13167" y="115903"/>
                </a:lnTo>
                <a:lnTo>
                  <a:pt x="17533" y="121402"/>
                </a:lnTo>
                <a:lnTo>
                  <a:pt x="21437" y="128045"/>
                </a:lnTo>
                <a:lnTo>
                  <a:pt x="25031" y="135450"/>
                </a:lnTo>
                <a:lnTo>
                  <a:pt x="28419" y="143363"/>
                </a:lnTo>
                <a:lnTo>
                  <a:pt x="33654" y="149631"/>
                </a:lnTo>
                <a:lnTo>
                  <a:pt x="40121" y="154802"/>
                </a:lnTo>
                <a:lnTo>
                  <a:pt x="47409" y="159241"/>
                </a:lnTo>
                <a:lnTo>
                  <a:pt x="63444" y="169465"/>
                </a:lnTo>
                <a:lnTo>
                  <a:pt x="71887" y="174969"/>
                </a:lnTo>
                <a:lnTo>
                  <a:pt x="79501" y="179631"/>
                </a:lnTo>
                <a:lnTo>
                  <a:pt x="86561" y="183731"/>
                </a:lnTo>
                <a:lnTo>
                  <a:pt x="99696" y="190933"/>
                </a:lnTo>
                <a:lnTo>
                  <a:pt x="124492" y="2038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InkAnnotation88"/>
          <p:cNvSpPr/>
          <p:nvPr/>
        </p:nvSpPr>
        <p:spPr>
          <a:xfrm>
            <a:off x="6683213" y="4321968"/>
            <a:ext cx="290872" cy="714376"/>
          </a:xfrm>
          <a:custGeom>
            <a:avLst/>
            <a:gdLst/>
            <a:ahLst/>
            <a:cxnLst/>
            <a:rect l="0" t="0" r="0" b="0"/>
            <a:pathLst>
              <a:path w="290872" h="714376">
                <a:moveTo>
                  <a:pt x="76558" y="0"/>
                </a:moveTo>
                <a:lnTo>
                  <a:pt x="71818" y="4741"/>
                </a:lnTo>
                <a:lnTo>
                  <a:pt x="64199" y="9714"/>
                </a:lnTo>
                <a:lnTo>
                  <a:pt x="59389" y="12429"/>
                </a:lnTo>
                <a:lnTo>
                  <a:pt x="56182" y="15231"/>
                </a:lnTo>
                <a:lnTo>
                  <a:pt x="54044" y="18092"/>
                </a:lnTo>
                <a:lnTo>
                  <a:pt x="45873" y="34552"/>
                </a:lnTo>
                <a:lnTo>
                  <a:pt x="37785" y="45453"/>
                </a:lnTo>
                <a:lnTo>
                  <a:pt x="32849" y="51138"/>
                </a:lnTo>
                <a:lnTo>
                  <a:pt x="24720" y="65392"/>
                </a:lnTo>
                <a:lnTo>
                  <a:pt x="18792" y="81649"/>
                </a:lnTo>
                <a:lnTo>
                  <a:pt x="16157" y="98797"/>
                </a:lnTo>
                <a:lnTo>
                  <a:pt x="14463" y="109521"/>
                </a:lnTo>
                <a:lnTo>
                  <a:pt x="9935" y="134666"/>
                </a:lnTo>
                <a:lnTo>
                  <a:pt x="8330" y="147324"/>
                </a:lnTo>
                <a:lnTo>
                  <a:pt x="7260" y="159732"/>
                </a:lnTo>
                <a:lnTo>
                  <a:pt x="6547" y="171972"/>
                </a:lnTo>
                <a:lnTo>
                  <a:pt x="5754" y="198802"/>
                </a:lnTo>
                <a:lnTo>
                  <a:pt x="5246" y="256449"/>
                </a:lnTo>
                <a:lnTo>
                  <a:pt x="4212" y="270185"/>
                </a:lnTo>
                <a:lnTo>
                  <a:pt x="2530" y="283311"/>
                </a:lnTo>
                <a:lnTo>
                  <a:pt x="417" y="296030"/>
                </a:lnTo>
                <a:lnTo>
                  <a:pt x="0" y="309471"/>
                </a:lnTo>
                <a:lnTo>
                  <a:pt x="715" y="323392"/>
                </a:lnTo>
                <a:lnTo>
                  <a:pt x="2184" y="337634"/>
                </a:lnTo>
                <a:lnTo>
                  <a:pt x="3163" y="351097"/>
                </a:lnTo>
                <a:lnTo>
                  <a:pt x="3815" y="364042"/>
                </a:lnTo>
                <a:lnTo>
                  <a:pt x="4540" y="389008"/>
                </a:lnTo>
                <a:lnTo>
                  <a:pt x="4863" y="413332"/>
                </a:lnTo>
                <a:lnTo>
                  <a:pt x="5941" y="425375"/>
                </a:lnTo>
                <a:lnTo>
                  <a:pt x="7652" y="437373"/>
                </a:lnTo>
                <a:lnTo>
                  <a:pt x="9785" y="449340"/>
                </a:lnTo>
                <a:lnTo>
                  <a:pt x="11207" y="461286"/>
                </a:lnTo>
                <a:lnTo>
                  <a:pt x="12155" y="473220"/>
                </a:lnTo>
                <a:lnTo>
                  <a:pt x="12786" y="485144"/>
                </a:lnTo>
                <a:lnTo>
                  <a:pt x="15192" y="497063"/>
                </a:lnTo>
                <a:lnTo>
                  <a:pt x="18780" y="508977"/>
                </a:lnTo>
                <a:lnTo>
                  <a:pt x="27066" y="531805"/>
                </a:lnTo>
                <a:lnTo>
                  <a:pt x="34056" y="551874"/>
                </a:lnTo>
                <a:lnTo>
                  <a:pt x="39294" y="561393"/>
                </a:lnTo>
                <a:lnTo>
                  <a:pt x="45762" y="570715"/>
                </a:lnTo>
                <a:lnTo>
                  <a:pt x="53051" y="579906"/>
                </a:lnTo>
                <a:lnTo>
                  <a:pt x="59894" y="589011"/>
                </a:lnTo>
                <a:lnTo>
                  <a:pt x="72790" y="607064"/>
                </a:lnTo>
                <a:lnTo>
                  <a:pt x="79006" y="615053"/>
                </a:lnTo>
                <a:lnTo>
                  <a:pt x="85136" y="622363"/>
                </a:lnTo>
                <a:lnTo>
                  <a:pt x="91206" y="629222"/>
                </a:lnTo>
                <a:lnTo>
                  <a:pt x="98230" y="635778"/>
                </a:lnTo>
                <a:lnTo>
                  <a:pt x="105888" y="642134"/>
                </a:lnTo>
                <a:lnTo>
                  <a:pt x="113972" y="648355"/>
                </a:lnTo>
                <a:lnTo>
                  <a:pt x="122336" y="654487"/>
                </a:lnTo>
                <a:lnTo>
                  <a:pt x="139568" y="666592"/>
                </a:lnTo>
                <a:lnTo>
                  <a:pt x="149322" y="671605"/>
                </a:lnTo>
                <a:lnTo>
                  <a:pt x="159794" y="675940"/>
                </a:lnTo>
                <a:lnTo>
                  <a:pt x="200376" y="690026"/>
                </a:lnTo>
                <a:lnTo>
                  <a:pt x="210697" y="693182"/>
                </a:lnTo>
                <a:lnTo>
                  <a:pt x="232749" y="699334"/>
                </a:lnTo>
                <a:lnTo>
                  <a:pt x="290871" y="7143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InkAnnotation89"/>
          <p:cNvSpPr/>
          <p:nvPr/>
        </p:nvSpPr>
        <p:spPr>
          <a:xfrm>
            <a:off x="6875968" y="4375546"/>
            <a:ext cx="26679" cy="312540"/>
          </a:xfrm>
          <a:custGeom>
            <a:avLst/>
            <a:gdLst/>
            <a:ahLst/>
            <a:cxnLst/>
            <a:rect l="0" t="0" r="0" b="0"/>
            <a:pathLst>
              <a:path w="26679" h="312540">
                <a:moveTo>
                  <a:pt x="17748" y="0"/>
                </a:moveTo>
                <a:lnTo>
                  <a:pt x="10059" y="0"/>
                </a:lnTo>
                <a:lnTo>
                  <a:pt x="9645" y="993"/>
                </a:lnTo>
                <a:lnTo>
                  <a:pt x="9186" y="4741"/>
                </a:lnTo>
                <a:lnTo>
                  <a:pt x="8072" y="7129"/>
                </a:lnTo>
                <a:lnTo>
                  <a:pt x="6335" y="9714"/>
                </a:lnTo>
                <a:lnTo>
                  <a:pt x="4187" y="12429"/>
                </a:lnTo>
                <a:lnTo>
                  <a:pt x="2754" y="15232"/>
                </a:lnTo>
                <a:lnTo>
                  <a:pt x="1799" y="18092"/>
                </a:lnTo>
                <a:lnTo>
                  <a:pt x="1162" y="20991"/>
                </a:lnTo>
                <a:lnTo>
                  <a:pt x="454" y="29504"/>
                </a:lnTo>
                <a:lnTo>
                  <a:pt x="266" y="34552"/>
                </a:lnTo>
                <a:lnTo>
                  <a:pt x="0" y="55878"/>
                </a:lnTo>
                <a:lnTo>
                  <a:pt x="955" y="65034"/>
                </a:lnTo>
                <a:lnTo>
                  <a:pt x="2585" y="75106"/>
                </a:lnTo>
                <a:lnTo>
                  <a:pt x="4662" y="85789"/>
                </a:lnTo>
                <a:lnTo>
                  <a:pt x="6047" y="95888"/>
                </a:lnTo>
                <a:lnTo>
                  <a:pt x="6971" y="105597"/>
                </a:lnTo>
                <a:lnTo>
                  <a:pt x="7587" y="115047"/>
                </a:lnTo>
                <a:lnTo>
                  <a:pt x="8990" y="125315"/>
                </a:lnTo>
                <a:lnTo>
                  <a:pt x="10917" y="136130"/>
                </a:lnTo>
                <a:lnTo>
                  <a:pt x="13194" y="147308"/>
                </a:lnTo>
                <a:lnTo>
                  <a:pt x="14712" y="158729"/>
                </a:lnTo>
                <a:lnTo>
                  <a:pt x="15723" y="170312"/>
                </a:lnTo>
                <a:lnTo>
                  <a:pt x="16398" y="182002"/>
                </a:lnTo>
                <a:lnTo>
                  <a:pt x="17841" y="192772"/>
                </a:lnTo>
                <a:lnTo>
                  <a:pt x="19794" y="202929"/>
                </a:lnTo>
                <a:lnTo>
                  <a:pt x="22089" y="212677"/>
                </a:lnTo>
                <a:lnTo>
                  <a:pt x="23619" y="222152"/>
                </a:lnTo>
                <a:lnTo>
                  <a:pt x="24638" y="231446"/>
                </a:lnTo>
                <a:lnTo>
                  <a:pt x="25318" y="240618"/>
                </a:lnTo>
                <a:lnTo>
                  <a:pt x="25771" y="249708"/>
                </a:lnTo>
                <a:lnTo>
                  <a:pt x="26275" y="267747"/>
                </a:lnTo>
                <a:lnTo>
                  <a:pt x="26598" y="290316"/>
                </a:lnTo>
                <a:lnTo>
                  <a:pt x="26678" y="3125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InkAnnotation90"/>
          <p:cNvSpPr/>
          <p:nvPr/>
        </p:nvSpPr>
        <p:spPr>
          <a:xfrm>
            <a:off x="6813349" y="4402739"/>
            <a:ext cx="231601" cy="276418"/>
          </a:xfrm>
          <a:custGeom>
            <a:avLst/>
            <a:gdLst/>
            <a:ahLst/>
            <a:cxnLst/>
            <a:rect l="0" t="0" r="0" b="0"/>
            <a:pathLst>
              <a:path w="231601" h="276418">
                <a:moveTo>
                  <a:pt x="0" y="35315"/>
                </a:moveTo>
                <a:lnTo>
                  <a:pt x="0" y="30575"/>
                </a:lnTo>
                <a:lnTo>
                  <a:pt x="992" y="29179"/>
                </a:lnTo>
                <a:lnTo>
                  <a:pt x="2645" y="28247"/>
                </a:lnTo>
                <a:lnTo>
                  <a:pt x="7688" y="26754"/>
                </a:lnTo>
                <a:lnTo>
                  <a:pt x="8102" y="25639"/>
                </a:lnTo>
                <a:lnTo>
                  <a:pt x="8562" y="21754"/>
                </a:lnTo>
                <a:lnTo>
                  <a:pt x="9676" y="20322"/>
                </a:lnTo>
                <a:lnTo>
                  <a:pt x="11412" y="19367"/>
                </a:lnTo>
                <a:lnTo>
                  <a:pt x="13562" y="18730"/>
                </a:lnTo>
                <a:lnTo>
                  <a:pt x="18595" y="15376"/>
                </a:lnTo>
                <a:lnTo>
                  <a:pt x="21326" y="13093"/>
                </a:lnTo>
                <a:lnTo>
                  <a:pt x="24139" y="11571"/>
                </a:lnTo>
                <a:lnTo>
                  <a:pt x="33832" y="8436"/>
                </a:lnTo>
                <a:lnTo>
                  <a:pt x="38429" y="6482"/>
                </a:lnTo>
                <a:lnTo>
                  <a:pt x="43478" y="4187"/>
                </a:lnTo>
                <a:lnTo>
                  <a:pt x="48829" y="2657"/>
                </a:lnTo>
                <a:lnTo>
                  <a:pt x="54382" y="1637"/>
                </a:lnTo>
                <a:lnTo>
                  <a:pt x="60067" y="957"/>
                </a:lnTo>
                <a:lnTo>
                  <a:pt x="65841" y="503"/>
                </a:lnTo>
                <a:lnTo>
                  <a:pt x="71675" y="201"/>
                </a:lnTo>
                <a:lnTo>
                  <a:pt x="77549" y="0"/>
                </a:lnTo>
                <a:lnTo>
                  <a:pt x="83449" y="858"/>
                </a:lnTo>
                <a:lnTo>
                  <a:pt x="89367" y="2422"/>
                </a:lnTo>
                <a:lnTo>
                  <a:pt x="117864" y="12061"/>
                </a:lnTo>
                <a:lnTo>
                  <a:pt x="125208" y="14852"/>
                </a:lnTo>
                <a:lnTo>
                  <a:pt x="132089" y="17704"/>
                </a:lnTo>
                <a:lnTo>
                  <a:pt x="138661" y="20598"/>
                </a:lnTo>
                <a:lnTo>
                  <a:pt x="146019" y="23519"/>
                </a:lnTo>
                <a:lnTo>
                  <a:pt x="162132" y="29411"/>
                </a:lnTo>
                <a:lnTo>
                  <a:pt x="169603" y="33364"/>
                </a:lnTo>
                <a:lnTo>
                  <a:pt x="176568" y="37983"/>
                </a:lnTo>
                <a:lnTo>
                  <a:pt x="183197" y="43047"/>
                </a:lnTo>
                <a:lnTo>
                  <a:pt x="189600" y="48407"/>
                </a:lnTo>
                <a:lnTo>
                  <a:pt x="195853" y="53965"/>
                </a:lnTo>
                <a:lnTo>
                  <a:pt x="202006" y="59654"/>
                </a:lnTo>
                <a:lnTo>
                  <a:pt x="207100" y="65432"/>
                </a:lnTo>
                <a:lnTo>
                  <a:pt x="211489" y="71268"/>
                </a:lnTo>
                <a:lnTo>
                  <a:pt x="215407" y="77143"/>
                </a:lnTo>
                <a:lnTo>
                  <a:pt x="219011" y="84037"/>
                </a:lnTo>
                <a:lnTo>
                  <a:pt x="222406" y="91609"/>
                </a:lnTo>
                <a:lnTo>
                  <a:pt x="225661" y="99633"/>
                </a:lnTo>
                <a:lnTo>
                  <a:pt x="227831" y="106967"/>
                </a:lnTo>
                <a:lnTo>
                  <a:pt x="229278" y="113841"/>
                </a:lnTo>
                <a:lnTo>
                  <a:pt x="230243" y="120408"/>
                </a:lnTo>
                <a:lnTo>
                  <a:pt x="230886" y="127763"/>
                </a:lnTo>
                <a:lnTo>
                  <a:pt x="231314" y="135642"/>
                </a:lnTo>
                <a:lnTo>
                  <a:pt x="231600" y="143872"/>
                </a:lnTo>
                <a:lnTo>
                  <a:pt x="230799" y="151342"/>
                </a:lnTo>
                <a:lnTo>
                  <a:pt x="229272" y="158307"/>
                </a:lnTo>
                <a:lnTo>
                  <a:pt x="227262" y="164935"/>
                </a:lnTo>
                <a:lnTo>
                  <a:pt x="224929" y="171338"/>
                </a:lnTo>
                <a:lnTo>
                  <a:pt x="222383" y="177591"/>
                </a:lnTo>
                <a:lnTo>
                  <a:pt x="219693" y="183743"/>
                </a:lnTo>
                <a:lnTo>
                  <a:pt x="215914" y="190822"/>
                </a:lnTo>
                <a:lnTo>
                  <a:pt x="211412" y="198518"/>
                </a:lnTo>
                <a:lnTo>
                  <a:pt x="206426" y="206625"/>
                </a:lnTo>
                <a:lnTo>
                  <a:pt x="200125" y="214014"/>
                </a:lnTo>
                <a:lnTo>
                  <a:pt x="192948" y="220924"/>
                </a:lnTo>
                <a:lnTo>
                  <a:pt x="185187" y="227515"/>
                </a:lnTo>
                <a:lnTo>
                  <a:pt x="177036" y="233894"/>
                </a:lnTo>
                <a:lnTo>
                  <a:pt x="168625" y="240131"/>
                </a:lnTo>
                <a:lnTo>
                  <a:pt x="160042" y="246273"/>
                </a:lnTo>
                <a:lnTo>
                  <a:pt x="151343" y="251360"/>
                </a:lnTo>
                <a:lnTo>
                  <a:pt x="142568" y="255744"/>
                </a:lnTo>
                <a:lnTo>
                  <a:pt x="125871" y="263260"/>
                </a:lnTo>
                <a:lnTo>
                  <a:pt x="111836" y="269908"/>
                </a:lnTo>
                <a:lnTo>
                  <a:pt x="106306" y="272077"/>
                </a:lnTo>
                <a:lnTo>
                  <a:pt x="101629" y="273524"/>
                </a:lnTo>
                <a:lnTo>
                  <a:pt x="89297" y="2764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InkAnnotation91"/>
          <p:cNvSpPr/>
          <p:nvPr/>
        </p:nvSpPr>
        <p:spPr>
          <a:xfrm>
            <a:off x="7099099" y="4464843"/>
            <a:ext cx="1" cy="151806"/>
          </a:xfrm>
          <a:custGeom>
            <a:avLst/>
            <a:gdLst/>
            <a:ahLst/>
            <a:cxnLst/>
            <a:rect l="0" t="0" r="0" b="0"/>
            <a:pathLst>
              <a:path w="1" h="151806">
                <a:moveTo>
                  <a:pt x="0" y="0"/>
                </a:moveTo>
                <a:lnTo>
                  <a:pt x="0" y="1518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InkAnnotation92"/>
          <p:cNvSpPr/>
          <p:nvPr/>
        </p:nvSpPr>
        <p:spPr>
          <a:xfrm>
            <a:off x="7085025" y="4348757"/>
            <a:ext cx="139091" cy="254724"/>
          </a:xfrm>
          <a:custGeom>
            <a:avLst/>
            <a:gdLst/>
            <a:ahLst/>
            <a:cxnLst/>
            <a:rect l="0" t="0" r="0" b="0"/>
            <a:pathLst>
              <a:path w="139091" h="254724">
                <a:moveTo>
                  <a:pt x="5145" y="62508"/>
                </a:moveTo>
                <a:lnTo>
                  <a:pt x="0" y="62508"/>
                </a:lnTo>
                <a:lnTo>
                  <a:pt x="2197" y="62508"/>
                </a:lnTo>
                <a:lnTo>
                  <a:pt x="3179" y="63501"/>
                </a:lnTo>
                <a:lnTo>
                  <a:pt x="3834" y="65154"/>
                </a:lnTo>
                <a:lnTo>
                  <a:pt x="4756" y="72221"/>
                </a:lnTo>
                <a:lnTo>
                  <a:pt x="4886" y="74937"/>
                </a:lnTo>
                <a:lnTo>
                  <a:pt x="5964" y="78732"/>
                </a:lnTo>
                <a:lnTo>
                  <a:pt x="7676" y="83246"/>
                </a:lnTo>
                <a:lnTo>
                  <a:pt x="9808" y="88240"/>
                </a:lnTo>
                <a:lnTo>
                  <a:pt x="14824" y="99080"/>
                </a:lnTo>
                <a:lnTo>
                  <a:pt x="17551" y="104749"/>
                </a:lnTo>
                <a:lnTo>
                  <a:pt x="20361" y="111504"/>
                </a:lnTo>
                <a:lnTo>
                  <a:pt x="23227" y="118985"/>
                </a:lnTo>
                <a:lnTo>
                  <a:pt x="26129" y="126949"/>
                </a:lnTo>
                <a:lnTo>
                  <a:pt x="30048" y="134242"/>
                </a:lnTo>
                <a:lnTo>
                  <a:pt x="34645" y="141089"/>
                </a:lnTo>
                <a:lnTo>
                  <a:pt x="39695" y="147637"/>
                </a:lnTo>
                <a:lnTo>
                  <a:pt x="44053" y="154980"/>
                </a:lnTo>
                <a:lnTo>
                  <a:pt x="47951" y="162851"/>
                </a:lnTo>
                <a:lnTo>
                  <a:pt x="51542" y="171076"/>
                </a:lnTo>
                <a:lnTo>
                  <a:pt x="55919" y="178543"/>
                </a:lnTo>
                <a:lnTo>
                  <a:pt x="60823" y="185505"/>
                </a:lnTo>
                <a:lnTo>
                  <a:pt x="66076" y="192131"/>
                </a:lnTo>
                <a:lnTo>
                  <a:pt x="70570" y="198533"/>
                </a:lnTo>
                <a:lnTo>
                  <a:pt x="74558" y="204785"/>
                </a:lnTo>
                <a:lnTo>
                  <a:pt x="78209" y="210938"/>
                </a:lnTo>
                <a:lnTo>
                  <a:pt x="81636" y="217024"/>
                </a:lnTo>
                <a:lnTo>
                  <a:pt x="88089" y="229078"/>
                </a:lnTo>
                <a:lnTo>
                  <a:pt x="91198" y="234078"/>
                </a:lnTo>
                <a:lnTo>
                  <a:pt x="94263" y="238404"/>
                </a:lnTo>
                <a:lnTo>
                  <a:pt x="97300" y="242280"/>
                </a:lnTo>
                <a:lnTo>
                  <a:pt x="100316" y="244864"/>
                </a:lnTo>
                <a:lnTo>
                  <a:pt x="103319" y="246586"/>
                </a:lnTo>
                <a:lnTo>
                  <a:pt x="106312" y="247734"/>
                </a:lnTo>
                <a:lnTo>
                  <a:pt x="109301" y="249493"/>
                </a:lnTo>
                <a:lnTo>
                  <a:pt x="112286" y="251656"/>
                </a:lnTo>
                <a:lnTo>
                  <a:pt x="115267" y="254092"/>
                </a:lnTo>
                <a:lnTo>
                  <a:pt x="117255" y="254723"/>
                </a:lnTo>
                <a:lnTo>
                  <a:pt x="118580" y="254151"/>
                </a:lnTo>
                <a:lnTo>
                  <a:pt x="121045" y="250871"/>
                </a:lnTo>
                <a:lnTo>
                  <a:pt x="123091" y="248606"/>
                </a:lnTo>
                <a:lnTo>
                  <a:pt x="125448" y="246105"/>
                </a:lnTo>
                <a:lnTo>
                  <a:pt x="127018" y="242453"/>
                </a:lnTo>
                <a:lnTo>
                  <a:pt x="128065" y="238034"/>
                </a:lnTo>
                <a:lnTo>
                  <a:pt x="128764" y="233104"/>
                </a:lnTo>
                <a:lnTo>
                  <a:pt x="129229" y="227833"/>
                </a:lnTo>
                <a:lnTo>
                  <a:pt x="129540" y="222334"/>
                </a:lnTo>
                <a:lnTo>
                  <a:pt x="129747" y="216684"/>
                </a:lnTo>
                <a:lnTo>
                  <a:pt x="130877" y="209940"/>
                </a:lnTo>
                <a:lnTo>
                  <a:pt x="132622" y="202469"/>
                </a:lnTo>
                <a:lnTo>
                  <a:pt x="134778" y="194511"/>
                </a:lnTo>
                <a:lnTo>
                  <a:pt x="136216" y="186228"/>
                </a:lnTo>
                <a:lnTo>
                  <a:pt x="137173" y="177731"/>
                </a:lnTo>
                <a:lnTo>
                  <a:pt x="137813" y="169089"/>
                </a:lnTo>
                <a:lnTo>
                  <a:pt x="138238" y="159359"/>
                </a:lnTo>
                <a:lnTo>
                  <a:pt x="138711" y="137964"/>
                </a:lnTo>
                <a:lnTo>
                  <a:pt x="1390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InkAnnotation93"/>
          <p:cNvSpPr/>
          <p:nvPr/>
        </p:nvSpPr>
        <p:spPr>
          <a:xfrm>
            <a:off x="7322342" y="4270727"/>
            <a:ext cx="133946" cy="318921"/>
          </a:xfrm>
          <a:custGeom>
            <a:avLst/>
            <a:gdLst/>
            <a:ahLst/>
            <a:cxnLst/>
            <a:rect l="0" t="0" r="0" b="0"/>
            <a:pathLst>
              <a:path w="133946" h="318921">
                <a:moveTo>
                  <a:pt x="0" y="203046"/>
                </a:moveTo>
                <a:lnTo>
                  <a:pt x="0" y="275769"/>
                </a:lnTo>
                <a:lnTo>
                  <a:pt x="991" y="283278"/>
                </a:lnTo>
                <a:lnTo>
                  <a:pt x="2645" y="290269"/>
                </a:lnTo>
                <a:lnTo>
                  <a:pt x="4740" y="296913"/>
                </a:lnTo>
                <a:lnTo>
                  <a:pt x="6137" y="302335"/>
                </a:lnTo>
                <a:lnTo>
                  <a:pt x="7688" y="311005"/>
                </a:lnTo>
                <a:lnTo>
                  <a:pt x="8820" y="318418"/>
                </a:lnTo>
                <a:lnTo>
                  <a:pt x="11526" y="318814"/>
                </a:lnTo>
                <a:lnTo>
                  <a:pt x="13637" y="318920"/>
                </a:lnTo>
                <a:lnTo>
                  <a:pt x="15044" y="317999"/>
                </a:lnTo>
                <a:lnTo>
                  <a:pt x="15982" y="316392"/>
                </a:lnTo>
                <a:lnTo>
                  <a:pt x="16608" y="314329"/>
                </a:lnTo>
                <a:lnTo>
                  <a:pt x="17303" y="306745"/>
                </a:lnTo>
                <a:lnTo>
                  <a:pt x="17488" y="301944"/>
                </a:lnTo>
                <a:lnTo>
                  <a:pt x="18604" y="296759"/>
                </a:lnTo>
                <a:lnTo>
                  <a:pt x="20340" y="291318"/>
                </a:lnTo>
                <a:lnTo>
                  <a:pt x="22489" y="285706"/>
                </a:lnTo>
                <a:lnTo>
                  <a:pt x="23922" y="277997"/>
                </a:lnTo>
                <a:lnTo>
                  <a:pt x="24877" y="268888"/>
                </a:lnTo>
                <a:lnTo>
                  <a:pt x="25515" y="258847"/>
                </a:lnTo>
                <a:lnTo>
                  <a:pt x="25940" y="248184"/>
                </a:lnTo>
                <a:lnTo>
                  <a:pt x="26537" y="215208"/>
                </a:lnTo>
                <a:lnTo>
                  <a:pt x="26677" y="195553"/>
                </a:lnTo>
                <a:lnTo>
                  <a:pt x="27707" y="184159"/>
                </a:lnTo>
                <a:lnTo>
                  <a:pt x="29385" y="171604"/>
                </a:lnTo>
                <a:lnTo>
                  <a:pt x="31495" y="158272"/>
                </a:lnTo>
                <a:lnTo>
                  <a:pt x="32903" y="145415"/>
                </a:lnTo>
                <a:lnTo>
                  <a:pt x="33841" y="132875"/>
                </a:lnTo>
                <a:lnTo>
                  <a:pt x="34884" y="109351"/>
                </a:lnTo>
                <a:lnTo>
                  <a:pt x="35347" y="88974"/>
                </a:lnTo>
                <a:lnTo>
                  <a:pt x="36463" y="79373"/>
                </a:lnTo>
                <a:lnTo>
                  <a:pt x="38199" y="69996"/>
                </a:lnTo>
                <a:lnTo>
                  <a:pt x="40348" y="60768"/>
                </a:lnTo>
                <a:lnTo>
                  <a:pt x="41782" y="52631"/>
                </a:lnTo>
                <a:lnTo>
                  <a:pt x="42737" y="45223"/>
                </a:lnTo>
                <a:lnTo>
                  <a:pt x="43375" y="38299"/>
                </a:lnTo>
                <a:lnTo>
                  <a:pt x="43799" y="31699"/>
                </a:lnTo>
                <a:lnTo>
                  <a:pt x="44270" y="19074"/>
                </a:lnTo>
                <a:lnTo>
                  <a:pt x="44537" y="5551"/>
                </a:lnTo>
                <a:lnTo>
                  <a:pt x="45566" y="2921"/>
                </a:lnTo>
                <a:lnTo>
                  <a:pt x="47244" y="1168"/>
                </a:lnTo>
                <a:lnTo>
                  <a:pt x="49355" y="0"/>
                </a:lnTo>
                <a:lnTo>
                  <a:pt x="50762" y="213"/>
                </a:lnTo>
                <a:lnTo>
                  <a:pt x="51700" y="1347"/>
                </a:lnTo>
                <a:lnTo>
                  <a:pt x="52327" y="3096"/>
                </a:lnTo>
                <a:lnTo>
                  <a:pt x="55668" y="7684"/>
                </a:lnTo>
                <a:lnTo>
                  <a:pt x="57948" y="10297"/>
                </a:lnTo>
                <a:lnTo>
                  <a:pt x="60460" y="14023"/>
                </a:lnTo>
                <a:lnTo>
                  <a:pt x="63127" y="18492"/>
                </a:lnTo>
                <a:lnTo>
                  <a:pt x="65896" y="23455"/>
                </a:lnTo>
                <a:lnTo>
                  <a:pt x="67744" y="29740"/>
                </a:lnTo>
                <a:lnTo>
                  <a:pt x="68974" y="36907"/>
                </a:lnTo>
                <a:lnTo>
                  <a:pt x="69795" y="44662"/>
                </a:lnTo>
                <a:lnTo>
                  <a:pt x="71334" y="52808"/>
                </a:lnTo>
                <a:lnTo>
                  <a:pt x="73353" y="61215"/>
                </a:lnTo>
                <a:lnTo>
                  <a:pt x="80935" y="89915"/>
                </a:lnTo>
                <a:lnTo>
                  <a:pt x="101235" y="170477"/>
                </a:lnTo>
                <a:lnTo>
                  <a:pt x="103210" y="181333"/>
                </a:lnTo>
                <a:lnTo>
                  <a:pt x="104524" y="191547"/>
                </a:lnTo>
                <a:lnTo>
                  <a:pt x="105403" y="201333"/>
                </a:lnTo>
                <a:lnTo>
                  <a:pt x="106978" y="210834"/>
                </a:lnTo>
                <a:lnTo>
                  <a:pt x="109022" y="220144"/>
                </a:lnTo>
                <a:lnTo>
                  <a:pt x="111377" y="229327"/>
                </a:lnTo>
                <a:lnTo>
                  <a:pt x="113938" y="238426"/>
                </a:lnTo>
                <a:lnTo>
                  <a:pt x="119430" y="256474"/>
                </a:lnTo>
                <a:lnTo>
                  <a:pt x="121292" y="263469"/>
                </a:lnTo>
                <a:lnTo>
                  <a:pt x="122533" y="269125"/>
                </a:lnTo>
                <a:lnTo>
                  <a:pt x="123360" y="273888"/>
                </a:lnTo>
                <a:lnTo>
                  <a:pt x="126925" y="281825"/>
                </a:lnTo>
                <a:lnTo>
                  <a:pt x="133945" y="2923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InkAnnotation94"/>
          <p:cNvSpPr/>
          <p:nvPr/>
        </p:nvSpPr>
        <p:spPr>
          <a:xfrm>
            <a:off x="7331271" y="4375546"/>
            <a:ext cx="80369" cy="53580"/>
          </a:xfrm>
          <a:custGeom>
            <a:avLst/>
            <a:gdLst/>
            <a:ahLst/>
            <a:cxnLst/>
            <a:rect l="0" t="0" r="0" b="0"/>
            <a:pathLst>
              <a:path w="80369" h="53580">
                <a:moveTo>
                  <a:pt x="0" y="53579"/>
                </a:moveTo>
                <a:lnTo>
                  <a:pt x="0" y="45017"/>
                </a:lnTo>
                <a:lnTo>
                  <a:pt x="992" y="44894"/>
                </a:lnTo>
                <a:lnTo>
                  <a:pt x="2646" y="44812"/>
                </a:lnTo>
                <a:lnTo>
                  <a:pt x="4740" y="44758"/>
                </a:lnTo>
                <a:lnTo>
                  <a:pt x="7129" y="43729"/>
                </a:lnTo>
                <a:lnTo>
                  <a:pt x="9714" y="42051"/>
                </a:lnTo>
                <a:lnTo>
                  <a:pt x="12429" y="39941"/>
                </a:lnTo>
                <a:lnTo>
                  <a:pt x="16223" y="37541"/>
                </a:lnTo>
                <a:lnTo>
                  <a:pt x="20737" y="34950"/>
                </a:lnTo>
                <a:lnTo>
                  <a:pt x="25731" y="32230"/>
                </a:lnTo>
                <a:lnTo>
                  <a:pt x="30054" y="30416"/>
                </a:lnTo>
                <a:lnTo>
                  <a:pt x="33925" y="29208"/>
                </a:lnTo>
                <a:lnTo>
                  <a:pt x="37500" y="28401"/>
                </a:lnTo>
                <a:lnTo>
                  <a:pt x="41867" y="26872"/>
                </a:lnTo>
                <a:lnTo>
                  <a:pt x="46763" y="24860"/>
                </a:lnTo>
                <a:lnTo>
                  <a:pt x="52011" y="22527"/>
                </a:lnTo>
                <a:lnTo>
                  <a:pt x="56502" y="19979"/>
                </a:lnTo>
                <a:lnTo>
                  <a:pt x="60489" y="17288"/>
                </a:lnTo>
                <a:lnTo>
                  <a:pt x="64138" y="14502"/>
                </a:lnTo>
                <a:lnTo>
                  <a:pt x="67564" y="11653"/>
                </a:lnTo>
                <a:lnTo>
                  <a:pt x="70839" y="8760"/>
                </a:lnTo>
                <a:lnTo>
                  <a:pt x="8036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InkAnnotation95"/>
          <p:cNvSpPr/>
          <p:nvPr/>
        </p:nvSpPr>
        <p:spPr>
          <a:xfrm>
            <a:off x="7599195" y="4223851"/>
            <a:ext cx="133913" cy="312431"/>
          </a:xfrm>
          <a:custGeom>
            <a:avLst/>
            <a:gdLst/>
            <a:ahLst/>
            <a:cxnLst/>
            <a:rect l="0" t="0" r="0" b="0"/>
            <a:pathLst>
              <a:path w="133913" h="312431">
                <a:moveTo>
                  <a:pt x="17826" y="8820"/>
                </a:moveTo>
                <a:lnTo>
                  <a:pt x="17826" y="0"/>
                </a:lnTo>
                <a:lnTo>
                  <a:pt x="17826" y="4663"/>
                </a:lnTo>
                <a:lnTo>
                  <a:pt x="16833" y="7041"/>
                </a:lnTo>
                <a:lnTo>
                  <a:pt x="13085" y="12329"/>
                </a:lnTo>
                <a:lnTo>
                  <a:pt x="11688" y="16121"/>
                </a:lnTo>
                <a:lnTo>
                  <a:pt x="10137" y="25625"/>
                </a:lnTo>
                <a:lnTo>
                  <a:pt x="9723" y="31930"/>
                </a:lnTo>
                <a:lnTo>
                  <a:pt x="9447" y="39109"/>
                </a:lnTo>
                <a:lnTo>
                  <a:pt x="9264" y="46872"/>
                </a:lnTo>
                <a:lnTo>
                  <a:pt x="8149" y="55025"/>
                </a:lnTo>
                <a:lnTo>
                  <a:pt x="6413" y="63436"/>
                </a:lnTo>
                <a:lnTo>
                  <a:pt x="4264" y="72020"/>
                </a:lnTo>
                <a:lnTo>
                  <a:pt x="2831" y="81711"/>
                </a:lnTo>
                <a:lnTo>
                  <a:pt x="1876" y="92140"/>
                </a:lnTo>
                <a:lnTo>
                  <a:pt x="1240" y="103062"/>
                </a:lnTo>
                <a:lnTo>
                  <a:pt x="532" y="125781"/>
                </a:lnTo>
                <a:lnTo>
                  <a:pt x="17" y="189353"/>
                </a:lnTo>
                <a:lnTo>
                  <a:pt x="0" y="200613"/>
                </a:lnTo>
                <a:lnTo>
                  <a:pt x="980" y="211096"/>
                </a:lnTo>
                <a:lnTo>
                  <a:pt x="2627" y="221061"/>
                </a:lnTo>
                <a:lnTo>
                  <a:pt x="4716" y="230682"/>
                </a:lnTo>
                <a:lnTo>
                  <a:pt x="6109" y="240071"/>
                </a:lnTo>
                <a:lnTo>
                  <a:pt x="7039" y="249308"/>
                </a:lnTo>
                <a:lnTo>
                  <a:pt x="7657" y="258442"/>
                </a:lnTo>
                <a:lnTo>
                  <a:pt x="8346" y="273883"/>
                </a:lnTo>
                <a:lnTo>
                  <a:pt x="8787" y="295224"/>
                </a:lnTo>
                <a:lnTo>
                  <a:pt x="8863" y="305788"/>
                </a:lnTo>
                <a:lnTo>
                  <a:pt x="9866" y="308002"/>
                </a:lnTo>
                <a:lnTo>
                  <a:pt x="11527" y="309478"/>
                </a:lnTo>
                <a:lnTo>
                  <a:pt x="16582" y="311847"/>
                </a:lnTo>
                <a:lnTo>
                  <a:pt x="16996" y="311049"/>
                </a:lnTo>
                <a:lnTo>
                  <a:pt x="17580" y="305186"/>
                </a:lnTo>
                <a:lnTo>
                  <a:pt x="17753" y="296172"/>
                </a:lnTo>
                <a:lnTo>
                  <a:pt x="17816" y="265445"/>
                </a:lnTo>
                <a:lnTo>
                  <a:pt x="18811" y="257294"/>
                </a:lnTo>
                <a:lnTo>
                  <a:pt x="20467" y="248883"/>
                </a:lnTo>
                <a:lnTo>
                  <a:pt x="22563" y="240300"/>
                </a:lnTo>
                <a:lnTo>
                  <a:pt x="24953" y="231601"/>
                </a:lnTo>
                <a:lnTo>
                  <a:pt x="30253" y="213998"/>
                </a:lnTo>
                <a:lnTo>
                  <a:pt x="32064" y="206129"/>
                </a:lnTo>
                <a:lnTo>
                  <a:pt x="33270" y="198899"/>
                </a:lnTo>
                <a:lnTo>
                  <a:pt x="34075" y="192094"/>
                </a:lnTo>
                <a:lnTo>
                  <a:pt x="35604" y="186565"/>
                </a:lnTo>
                <a:lnTo>
                  <a:pt x="37616" y="181888"/>
                </a:lnTo>
                <a:lnTo>
                  <a:pt x="39949" y="177776"/>
                </a:lnTo>
                <a:lnTo>
                  <a:pt x="42496" y="174044"/>
                </a:lnTo>
                <a:lnTo>
                  <a:pt x="45187" y="170563"/>
                </a:lnTo>
                <a:lnTo>
                  <a:pt x="47972" y="167250"/>
                </a:lnTo>
                <a:lnTo>
                  <a:pt x="50822" y="164050"/>
                </a:lnTo>
                <a:lnTo>
                  <a:pt x="56633" y="157848"/>
                </a:lnTo>
                <a:lnTo>
                  <a:pt x="59573" y="155797"/>
                </a:lnTo>
                <a:lnTo>
                  <a:pt x="62524" y="154430"/>
                </a:lnTo>
                <a:lnTo>
                  <a:pt x="65484" y="153518"/>
                </a:lnTo>
                <a:lnTo>
                  <a:pt x="69441" y="153903"/>
                </a:lnTo>
                <a:lnTo>
                  <a:pt x="74064" y="155152"/>
                </a:lnTo>
                <a:lnTo>
                  <a:pt x="79130" y="156976"/>
                </a:lnTo>
                <a:lnTo>
                  <a:pt x="83500" y="160177"/>
                </a:lnTo>
                <a:lnTo>
                  <a:pt x="87406" y="164295"/>
                </a:lnTo>
                <a:lnTo>
                  <a:pt x="91001" y="169025"/>
                </a:lnTo>
                <a:lnTo>
                  <a:pt x="94390" y="174162"/>
                </a:lnTo>
                <a:lnTo>
                  <a:pt x="97642" y="179572"/>
                </a:lnTo>
                <a:lnTo>
                  <a:pt x="100802" y="185162"/>
                </a:lnTo>
                <a:lnTo>
                  <a:pt x="106958" y="196666"/>
                </a:lnTo>
                <a:lnTo>
                  <a:pt x="109990" y="202512"/>
                </a:lnTo>
                <a:lnTo>
                  <a:pt x="113003" y="209386"/>
                </a:lnTo>
                <a:lnTo>
                  <a:pt x="116003" y="216945"/>
                </a:lnTo>
                <a:lnTo>
                  <a:pt x="118996" y="224960"/>
                </a:lnTo>
                <a:lnTo>
                  <a:pt x="120991" y="232289"/>
                </a:lnTo>
                <a:lnTo>
                  <a:pt x="122322" y="239159"/>
                </a:lnTo>
                <a:lnTo>
                  <a:pt x="123208" y="245723"/>
                </a:lnTo>
                <a:lnTo>
                  <a:pt x="124792" y="252084"/>
                </a:lnTo>
                <a:lnTo>
                  <a:pt x="126838" y="258308"/>
                </a:lnTo>
                <a:lnTo>
                  <a:pt x="129196" y="264443"/>
                </a:lnTo>
                <a:lnTo>
                  <a:pt x="130768" y="270516"/>
                </a:lnTo>
                <a:lnTo>
                  <a:pt x="131816" y="276551"/>
                </a:lnTo>
                <a:lnTo>
                  <a:pt x="132514" y="282557"/>
                </a:lnTo>
                <a:lnTo>
                  <a:pt x="133290" y="291877"/>
                </a:lnTo>
                <a:lnTo>
                  <a:pt x="133636" y="299326"/>
                </a:lnTo>
                <a:lnTo>
                  <a:pt x="133912" y="312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InkAnnotation96"/>
          <p:cNvSpPr/>
          <p:nvPr/>
        </p:nvSpPr>
        <p:spPr>
          <a:xfrm>
            <a:off x="7742568" y="4357828"/>
            <a:ext cx="106624" cy="114172"/>
          </a:xfrm>
          <a:custGeom>
            <a:avLst/>
            <a:gdLst/>
            <a:ahLst/>
            <a:cxnLst/>
            <a:rect l="0" t="0" r="0" b="0"/>
            <a:pathLst>
              <a:path w="106624" h="114172">
                <a:moveTo>
                  <a:pt x="97693" y="17718"/>
                </a:moveTo>
                <a:lnTo>
                  <a:pt x="92953" y="12978"/>
                </a:lnTo>
                <a:lnTo>
                  <a:pt x="91556" y="10589"/>
                </a:lnTo>
                <a:lnTo>
                  <a:pt x="90625" y="8005"/>
                </a:lnTo>
                <a:lnTo>
                  <a:pt x="90005" y="5290"/>
                </a:lnTo>
                <a:lnTo>
                  <a:pt x="88599" y="3480"/>
                </a:lnTo>
                <a:lnTo>
                  <a:pt x="86669" y="2273"/>
                </a:lnTo>
                <a:lnTo>
                  <a:pt x="84391" y="1469"/>
                </a:lnTo>
                <a:lnTo>
                  <a:pt x="80887" y="931"/>
                </a:lnTo>
                <a:lnTo>
                  <a:pt x="76568" y="574"/>
                </a:lnTo>
                <a:lnTo>
                  <a:pt x="67469" y="177"/>
                </a:lnTo>
                <a:lnTo>
                  <a:pt x="60117" y="0"/>
                </a:lnTo>
                <a:lnTo>
                  <a:pt x="56769" y="945"/>
                </a:lnTo>
                <a:lnTo>
                  <a:pt x="53542" y="2568"/>
                </a:lnTo>
                <a:lnTo>
                  <a:pt x="50401" y="4642"/>
                </a:lnTo>
                <a:lnTo>
                  <a:pt x="46321" y="7016"/>
                </a:lnTo>
                <a:lnTo>
                  <a:pt x="41618" y="9592"/>
                </a:lnTo>
                <a:lnTo>
                  <a:pt x="36496" y="12301"/>
                </a:lnTo>
                <a:lnTo>
                  <a:pt x="32091" y="16091"/>
                </a:lnTo>
                <a:lnTo>
                  <a:pt x="28162" y="20602"/>
                </a:lnTo>
                <a:lnTo>
                  <a:pt x="24550" y="25594"/>
                </a:lnTo>
                <a:lnTo>
                  <a:pt x="21151" y="30906"/>
                </a:lnTo>
                <a:lnTo>
                  <a:pt x="17892" y="36432"/>
                </a:lnTo>
                <a:lnTo>
                  <a:pt x="14727" y="42101"/>
                </a:lnTo>
                <a:lnTo>
                  <a:pt x="11625" y="46872"/>
                </a:lnTo>
                <a:lnTo>
                  <a:pt x="8564" y="51045"/>
                </a:lnTo>
                <a:lnTo>
                  <a:pt x="5531" y="54818"/>
                </a:lnTo>
                <a:lnTo>
                  <a:pt x="3511" y="59319"/>
                </a:lnTo>
                <a:lnTo>
                  <a:pt x="2163" y="64304"/>
                </a:lnTo>
                <a:lnTo>
                  <a:pt x="1265" y="69611"/>
                </a:lnTo>
                <a:lnTo>
                  <a:pt x="665" y="74142"/>
                </a:lnTo>
                <a:lnTo>
                  <a:pt x="267" y="78154"/>
                </a:lnTo>
                <a:lnTo>
                  <a:pt x="0" y="81822"/>
                </a:lnTo>
                <a:lnTo>
                  <a:pt x="815" y="85258"/>
                </a:lnTo>
                <a:lnTo>
                  <a:pt x="2350" y="88542"/>
                </a:lnTo>
                <a:lnTo>
                  <a:pt x="4366" y="91723"/>
                </a:lnTo>
                <a:lnTo>
                  <a:pt x="5710" y="94837"/>
                </a:lnTo>
                <a:lnTo>
                  <a:pt x="6605" y="97904"/>
                </a:lnTo>
                <a:lnTo>
                  <a:pt x="7203" y="100941"/>
                </a:lnTo>
                <a:lnTo>
                  <a:pt x="8593" y="103958"/>
                </a:lnTo>
                <a:lnTo>
                  <a:pt x="10512" y="106962"/>
                </a:lnTo>
                <a:lnTo>
                  <a:pt x="12784" y="109956"/>
                </a:lnTo>
                <a:lnTo>
                  <a:pt x="15291" y="111952"/>
                </a:lnTo>
                <a:lnTo>
                  <a:pt x="17954" y="113283"/>
                </a:lnTo>
                <a:lnTo>
                  <a:pt x="20721" y="114171"/>
                </a:lnTo>
                <a:lnTo>
                  <a:pt x="23558" y="113770"/>
                </a:lnTo>
                <a:lnTo>
                  <a:pt x="26442" y="112510"/>
                </a:lnTo>
                <a:lnTo>
                  <a:pt x="29356" y="110679"/>
                </a:lnTo>
                <a:lnTo>
                  <a:pt x="32292" y="109457"/>
                </a:lnTo>
                <a:lnTo>
                  <a:pt x="35240" y="108644"/>
                </a:lnTo>
                <a:lnTo>
                  <a:pt x="38198" y="108101"/>
                </a:lnTo>
                <a:lnTo>
                  <a:pt x="41163" y="106747"/>
                </a:lnTo>
                <a:lnTo>
                  <a:pt x="44131" y="104852"/>
                </a:lnTo>
                <a:lnTo>
                  <a:pt x="47103" y="102597"/>
                </a:lnTo>
                <a:lnTo>
                  <a:pt x="50076" y="100101"/>
                </a:lnTo>
                <a:lnTo>
                  <a:pt x="53050" y="97445"/>
                </a:lnTo>
                <a:lnTo>
                  <a:pt x="56024" y="94682"/>
                </a:lnTo>
                <a:lnTo>
                  <a:pt x="59001" y="90855"/>
                </a:lnTo>
                <a:lnTo>
                  <a:pt x="61977" y="86320"/>
                </a:lnTo>
                <a:lnTo>
                  <a:pt x="64953" y="81313"/>
                </a:lnTo>
                <a:lnTo>
                  <a:pt x="67928" y="75990"/>
                </a:lnTo>
                <a:lnTo>
                  <a:pt x="73882" y="64784"/>
                </a:lnTo>
                <a:lnTo>
                  <a:pt x="91741" y="29576"/>
                </a:lnTo>
                <a:lnTo>
                  <a:pt x="93724" y="24631"/>
                </a:lnTo>
                <a:lnTo>
                  <a:pt x="95048" y="20342"/>
                </a:lnTo>
                <a:lnTo>
                  <a:pt x="95930" y="16491"/>
                </a:lnTo>
                <a:lnTo>
                  <a:pt x="96518" y="12932"/>
                </a:lnTo>
                <a:lnTo>
                  <a:pt x="96910" y="9567"/>
                </a:lnTo>
                <a:lnTo>
                  <a:pt x="97171" y="6331"/>
                </a:lnTo>
                <a:lnTo>
                  <a:pt x="98337" y="4173"/>
                </a:lnTo>
                <a:lnTo>
                  <a:pt x="100107" y="2736"/>
                </a:lnTo>
                <a:lnTo>
                  <a:pt x="105336" y="428"/>
                </a:lnTo>
                <a:lnTo>
                  <a:pt x="105766" y="1230"/>
                </a:lnTo>
                <a:lnTo>
                  <a:pt x="106242" y="4768"/>
                </a:lnTo>
                <a:lnTo>
                  <a:pt x="105377" y="7100"/>
                </a:lnTo>
                <a:lnTo>
                  <a:pt x="103808" y="9648"/>
                </a:lnTo>
                <a:lnTo>
                  <a:pt x="101770" y="12338"/>
                </a:lnTo>
                <a:lnTo>
                  <a:pt x="100411" y="16116"/>
                </a:lnTo>
                <a:lnTo>
                  <a:pt x="99506" y="20619"/>
                </a:lnTo>
                <a:lnTo>
                  <a:pt x="98902" y="25605"/>
                </a:lnTo>
                <a:lnTo>
                  <a:pt x="98499" y="29922"/>
                </a:lnTo>
                <a:lnTo>
                  <a:pt x="98230" y="33791"/>
                </a:lnTo>
                <a:lnTo>
                  <a:pt x="98052" y="37364"/>
                </a:lnTo>
                <a:lnTo>
                  <a:pt x="97853" y="46624"/>
                </a:lnTo>
                <a:lnTo>
                  <a:pt x="97703" y="78615"/>
                </a:lnTo>
                <a:lnTo>
                  <a:pt x="98692" y="83121"/>
                </a:lnTo>
                <a:lnTo>
                  <a:pt x="100343" y="87117"/>
                </a:lnTo>
                <a:lnTo>
                  <a:pt x="106623" y="980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InkAnnotation97"/>
          <p:cNvSpPr/>
          <p:nvPr/>
        </p:nvSpPr>
        <p:spPr>
          <a:xfrm>
            <a:off x="7922057" y="4295179"/>
            <a:ext cx="86065" cy="178595"/>
          </a:xfrm>
          <a:custGeom>
            <a:avLst/>
            <a:gdLst/>
            <a:ahLst/>
            <a:cxnLst/>
            <a:rect l="0" t="0" r="0" b="0"/>
            <a:pathLst>
              <a:path w="86065" h="178595">
                <a:moveTo>
                  <a:pt x="70010" y="0"/>
                </a:moveTo>
                <a:lnTo>
                  <a:pt x="70010" y="4741"/>
                </a:lnTo>
                <a:lnTo>
                  <a:pt x="69018" y="6137"/>
                </a:lnTo>
                <a:lnTo>
                  <a:pt x="67365" y="7068"/>
                </a:lnTo>
                <a:lnTo>
                  <a:pt x="65270" y="7688"/>
                </a:lnTo>
                <a:lnTo>
                  <a:pt x="62881" y="9095"/>
                </a:lnTo>
                <a:lnTo>
                  <a:pt x="60296" y="11024"/>
                </a:lnTo>
                <a:lnTo>
                  <a:pt x="57582" y="13302"/>
                </a:lnTo>
                <a:lnTo>
                  <a:pt x="54778" y="14821"/>
                </a:lnTo>
                <a:lnTo>
                  <a:pt x="51919" y="15834"/>
                </a:lnTo>
                <a:lnTo>
                  <a:pt x="49019" y="16510"/>
                </a:lnTo>
                <a:lnTo>
                  <a:pt x="46094" y="17952"/>
                </a:lnTo>
                <a:lnTo>
                  <a:pt x="43152" y="19906"/>
                </a:lnTo>
                <a:lnTo>
                  <a:pt x="40198" y="22200"/>
                </a:lnTo>
                <a:lnTo>
                  <a:pt x="36245" y="24722"/>
                </a:lnTo>
                <a:lnTo>
                  <a:pt x="31625" y="27395"/>
                </a:lnTo>
                <a:lnTo>
                  <a:pt x="26560" y="30170"/>
                </a:lnTo>
                <a:lnTo>
                  <a:pt x="22192" y="33012"/>
                </a:lnTo>
                <a:lnTo>
                  <a:pt x="18287" y="35899"/>
                </a:lnTo>
                <a:lnTo>
                  <a:pt x="9632" y="42920"/>
                </a:lnTo>
                <a:lnTo>
                  <a:pt x="7930" y="43496"/>
                </a:lnTo>
                <a:lnTo>
                  <a:pt x="5803" y="43881"/>
                </a:lnTo>
                <a:lnTo>
                  <a:pt x="3392" y="44137"/>
                </a:lnTo>
                <a:lnTo>
                  <a:pt x="1786" y="45299"/>
                </a:lnTo>
                <a:lnTo>
                  <a:pt x="715" y="47067"/>
                </a:lnTo>
                <a:lnTo>
                  <a:pt x="0" y="49237"/>
                </a:lnTo>
                <a:lnTo>
                  <a:pt x="516" y="50685"/>
                </a:lnTo>
                <a:lnTo>
                  <a:pt x="1853" y="51649"/>
                </a:lnTo>
                <a:lnTo>
                  <a:pt x="3736" y="52292"/>
                </a:lnTo>
                <a:lnTo>
                  <a:pt x="5983" y="53713"/>
                </a:lnTo>
                <a:lnTo>
                  <a:pt x="8475" y="55652"/>
                </a:lnTo>
                <a:lnTo>
                  <a:pt x="11127" y="57937"/>
                </a:lnTo>
                <a:lnTo>
                  <a:pt x="13888" y="60453"/>
                </a:lnTo>
                <a:lnTo>
                  <a:pt x="19600" y="65894"/>
                </a:lnTo>
                <a:lnTo>
                  <a:pt x="23506" y="68734"/>
                </a:lnTo>
                <a:lnTo>
                  <a:pt x="28093" y="71619"/>
                </a:lnTo>
                <a:lnTo>
                  <a:pt x="33135" y="74536"/>
                </a:lnTo>
                <a:lnTo>
                  <a:pt x="44031" y="80421"/>
                </a:lnTo>
                <a:lnTo>
                  <a:pt x="49714" y="83380"/>
                </a:lnTo>
                <a:lnTo>
                  <a:pt x="54495" y="86345"/>
                </a:lnTo>
                <a:lnTo>
                  <a:pt x="58674" y="89313"/>
                </a:lnTo>
                <a:lnTo>
                  <a:pt x="62454" y="92284"/>
                </a:lnTo>
                <a:lnTo>
                  <a:pt x="65964" y="95257"/>
                </a:lnTo>
                <a:lnTo>
                  <a:pt x="69297" y="98232"/>
                </a:lnTo>
                <a:lnTo>
                  <a:pt x="75647" y="104182"/>
                </a:lnTo>
                <a:lnTo>
                  <a:pt x="81776" y="110134"/>
                </a:lnTo>
                <a:lnTo>
                  <a:pt x="83807" y="113110"/>
                </a:lnTo>
                <a:lnTo>
                  <a:pt x="85161" y="116087"/>
                </a:lnTo>
                <a:lnTo>
                  <a:pt x="86064" y="119063"/>
                </a:lnTo>
                <a:lnTo>
                  <a:pt x="85673" y="122039"/>
                </a:lnTo>
                <a:lnTo>
                  <a:pt x="84421" y="125016"/>
                </a:lnTo>
                <a:lnTo>
                  <a:pt x="82594" y="127993"/>
                </a:lnTo>
                <a:lnTo>
                  <a:pt x="81376" y="131961"/>
                </a:lnTo>
                <a:lnTo>
                  <a:pt x="80564" y="136591"/>
                </a:lnTo>
                <a:lnTo>
                  <a:pt x="80022" y="141663"/>
                </a:lnTo>
                <a:lnTo>
                  <a:pt x="77677" y="146036"/>
                </a:lnTo>
                <a:lnTo>
                  <a:pt x="74130" y="149943"/>
                </a:lnTo>
                <a:lnTo>
                  <a:pt x="69779" y="153540"/>
                </a:lnTo>
                <a:lnTo>
                  <a:pt x="65888" y="156931"/>
                </a:lnTo>
                <a:lnTo>
                  <a:pt x="62300" y="160183"/>
                </a:lnTo>
                <a:lnTo>
                  <a:pt x="58917" y="163343"/>
                </a:lnTo>
                <a:lnTo>
                  <a:pt x="54677" y="165450"/>
                </a:lnTo>
                <a:lnTo>
                  <a:pt x="49866" y="166855"/>
                </a:lnTo>
                <a:lnTo>
                  <a:pt x="44675" y="167791"/>
                </a:lnTo>
                <a:lnTo>
                  <a:pt x="39229" y="168416"/>
                </a:lnTo>
                <a:lnTo>
                  <a:pt x="33614" y="168832"/>
                </a:lnTo>
                <a:lnTo>
                  <a:pt x="27887" y="169109"/>
                </a:lnTo>
                <a:lnTo>
                  <a:pt x="23076" y="170286"/>
                </a:lnTo>
                <a:lnTo>
                  <a:pt x="18877" y="172064"/>
                </a:lnTo>
                <a:lnTo>
                  <a:pt x="7503" y="178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InkAnnotation98"/>
          <p:cNvSpPr/>
          <p:nvPr/>
        </p:nvSpPr>
        <p:spPr>
          <a:xfrm>
            <a:off x="7036591" y="4830960"/>
            <a:ext cx="1" cy="187525"/>
          </a:xfrm>
          <a:custGeom>
            <a:avLst/>
            <a:gdLst/>
            <a:ahLst/>
            <a:cxnLst/>
            <a:rect l="0" t="0" r="0" b="0"/>
            <a:pathLst>
              <a:path w="1" h="187525">
                <a:moveTo>
                  <a:pt x="0" y="0"/>
                </a:moveTo>
                <a:lnTo>
                  <a:pt x="0" y="1875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InkAnnotation99"/>
          <p:cNvSpPr/>
          <p:nvPr/>
        </p:nvSpPr>
        <p:spPr>
          <a:xfrm>
            <a:off x="6893716" y="4822031"/>
            <a:ext cx="232173" cy="53579"/>
          </a:xfrm>
          <a:custGeom>
            <a:avLst/>
            <a:gdLst/>
            <a:ahLst/>
            <a:cxnLst/>
            <a:rect l="0" t="0" r="0" b="0"/>
            <a:pathLst>
              <a:path w="232173" h="53579">
                <a:moveTo>
                  <a:pt x="0" y="53578"/>
                </a:moveTo>
                <a:lnTo>
                  <a:pt x="4741" y="53578"/>
                </a:lnTo>
                <a:lnTo>
                  <a:pt x="8121" y="52586"/>
                </a:lnTo>
                <a:lnTo>
                  <a:pt x="12359" y="50932"/>
                </a:lnTo>
                <a:lnTo>
                  <a:pt x="23939" y="45889"/>
                </a:lnTo>
                <a:lnTo>
                  <a:pt x="33460" y="42553"/>
                </a:lnTo>
                <a:lnTo>
                  <a:pt x="40166" y="40276"/>
                </a:lnTo>
                <a:lnTo>
                  <a:pt x="46621" y="37764"/>
                </a:lnTo>
                <a:lnTo>
                  <a:pt x="52909" y="35098"/>
                </a:lnTo>
                <a:lnTo>
                  <a:pt x="59085" y="32328"/>
                </a:lnTo>
                <a:lnTo>
                  <a:pt x="66179" y="30482"/>
                </a:lnTo>
                <a:lnTo>
                  <a:pt x="73885" y="29251"/>
                </a:lnTo>
                <a:lnTo>
                  <a:pt x="82000" y="28430"/>
                </a:lnTo>
                <a:lnTo>
                  <a:pt x="90385" y="26891"/>
                </a:lnTo>
                <a:lnTo>
                  <a:pt x="98952" y="24872"/>
                </a:lnTo>
                <a:lnTo>
                  <a:pt x="107640" y="22534"/>
                </a:lnTo>
                <a:lnTo>
                  <a:pt x="116408" y="20976"/>
                </a:lnTo>
                <a:lnTo>
                  <a:pt x="125231" y="19937"/>
                </a:lnTo>
                <a:lnTo>
                  <a:pt x="134089" y="19245"/>
                </a:lnTo>
                <a:lnTo>
                  <a:pt x="142970" y="17790"/>
                </a:lnTo>
                <a:lnTo>
                  <a:pt x="151869" y="15829"/>
                </a:lnTo>
                <a:lnTo>
                  <a:pt x="160777" y="13529"/>
                </a:lnTo>
                <a:lnTo>
                  <a:pt x="168700" y="11996"/>
                </a:lnTo>
                <a:lnTo>
                  <a:pt x="175967" y="10974"/>
                </a:lnTo>
                <a:lnTo>
                  <a:pt x="182796" y="10293"/>
                </a:lnTo>
                <a:lnTo>
                  <a:pt x="190325" y="8846"/>
                </a:lnTo>
                <a:lnTo>
                  <a:pt x="198321" y="6889"/>
                </a:lnTo>
                <a:lnTo>
                  <a:pt x="206628" y="4593"/>
                </a:lnTo>
                <a:lnTo>
                  <a:pt x="213158" y="3062"/>
                </a:lnTo>
                <a:lnTo>
                  <a:pt x="218504" y="2041"/>
                </a:lnTo>
                <a:lnTo>
                  <a:pt x="23217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InkAnnotation100"/>
          <p:cNvSpPr/>
          <p:nvPr/>
        </p:nvSpPr>
        <p:spPr>
          <a:xfrm>
            <a:off x="7143750" y="4777382"/>
            <a:ext cx="85164" cy="194643"/>
          </a:xfrm>
          <a:custGeom>
            <a:avLst/>
            <a:gdLst/>
            <a:ahLst/>
            <a:cxnLst/>
            <a:rect l="0" t="0" r="0" b="0"/>
            <a:pathLst>
              <a:path w="85164" h="194643">
                <a:moveTo>
                  <a:pt x="8927" y="0"/>
                </a:moveTo>
                <a:lnTo>
                  <a:pt x="365" y="0"/>
                </a:lnTo>
                <a:lnTo>
                  <a:pt x="106" y="4741"/>
                </a:lnTo>
                <a:lnTo>
                  <a:pt x="0" y="50803"/>
                </a:lnTo>
                <a:lnTo>
                  <a:pt x="992" y="57681"/>
                </a:lnTo>
                <a:lnTo>
                  <a:pt x="2644" y="65243"/>
                </a:lnTo>
                <a:lnTo>
                  <a:pt x="4739" y="73261"/>
                </a:lnTo>
                <a:lnTo>
                  <a:pt x="6135" y="81583"/>
                </a:lnTo>
                <a:lnTo>
                  <a:pt x="7066" y="90108"/>
                </a:lnTo>
                <a:lnTo>
                  <a:pt x="7686" y="98767"/>
                </a:lnTo>
                <a:lnTo>
                  <a:pt x="8100" y="106524"/>
                </a:lnTo>
                <a:lnTo>
                  <a:pt x="8559" y="120436"/>
                </a:lnTo>
                <a:lnTo>
                  <a:pt x="8855" y="145535"/>
                </a:lnTo>
                <a:lnTo>
                  <a:pt x="8927" y="194642"/>
                </a:lnTo>
                <a:lnTo>
                  <a:pt x="8927" y="127568"/>
                </a:lnTo>
                <a:lnTo>
                  <a:pt x="9919" y="122749"/>
                </a:lnTo>
                <a:lnTo>
                  <a:pt x="11572" y="118543"/>
                </a:lnTo>
                <a:lnTo>
                  <a:pt x="13667" y="114748"/>
                </a:lnTo>
                <a:lnTo>
                  <a:pt x="15064" y="111225"/>
                </a:lnTo>
                <a:lnTo>
                  <a:pt x="15995" y="107885"/>
                </a:lnTo>
                <a:lnTo>
                  <a:pt x="16616" y="104665"/>
                </a:lnTo>
                <a:lnTo>
                  <a:pt x="18022" y="102519"/>
                </a:lnTo>
                <a:lnTo>
                  <a:pt x="19951" y="101089"/>
                </a:lnTo>
                <a:lnTo>
                  <a:pt x="22229" y="100135"/>
                </a:lnTo>
                <a:lnTo>
                  <a:pt x="24741" y="99499"/>
                </a:lnTo>
                <a:lnTo>
                  <a:pt x="27407" y="99075"/>
                </a:lnTo>
                <a:lnTo>
                  <a:pt x="30177" y="98792"/>
                </a:lnTo>
                <a:lnTo>
                  <a:pt x="33015" y="98604"/>
                </a:lnTo>
                <a:lnTo>
                  <a:pt x="35900" y="98478"/>
                </a:lnTo>
                <a:lnTo>
                  <a:pt x="38816" y="98395"/>
                </a:lnTo>
                <a:lnTo>
                  <a:pt x="40759" y="99331"/>
                </a:lnTo>
                <a:lnTo>
                  <a:pt x="42054" y="100947"/>
                </a:lnTo>
                <a:lnTo>
                  <a:pt x="42918" y="103017"/>
                </a:lnTo>
                <a:lnTo>
                  <a:pt x="44486" y="105389"/>
                </a:lnTo>
                <a:lnTo>
                  <a:pt x="46524" y="107963"/>
                </a:lnTo>
                <a:lnTo>
                  <a:pt x="48874" y="110670"/>
                </a:lnTo>
                <a:lnTo>
                  <a:pt x="51434" y="114460"/>
                </a:lnTo>
                <a:lnTo>
                  <a:pt x="54131" y="118971"/>
                </a:lnTo>
                <a:lnTo>
                  <a:pt x="56922" y="123963"/>
                </a:lnTo>
                <a:lnTo>
                  <a:pt x="62670" y="134800"/>
                </a:lnTo>
                <a:lnTo>
                  <a:pt x="65592" y="140468"/>
                </a:lnTo>
                <a:lnTo>
                  <a:pt x="68531" y="145240"/>
                </a:lnTo>
                <a:lnTo>
                  <a:pt x="71484" y="149413"/>
                </a:lnTo>
                <a:lnTo>
                  <a:pt x="74444" y="153187"/>
                </a:lnTo>
                <a:lnTo>
                  <a:pt x="76417" y="156694"/>
                </a:lnTo>
                <a:lnTo>
                  <a:pt x="77733" y="160026"/>
                </a:lnTo>
                <a:lnTo>
                  <a:pt x="78610" y="163238"/>
                </a:lnTo>
                <a:lnTo>
                  <a:pt x="80187" y="166373"/>
                </a:lnTo>
                <a:lnTo>
                  <a:pt x="82231" y="169455"/>
                </a:lnTo>
                <a:lnTo>
                  <a:pt x="84585" y="172501"/>
                </a:lnTo>
                <a:lnTo>
                  <a:pt x="85163" y="175524"/>
                </a:lnTo>
                <a:lnTo>
                  <a:pt x="84556" y="178532"/>
                </a:lnTo>
                <a:lnTo>
                  <a:pt x="80364" y="1875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InkAnnotation101"/>
          <p:cNvSpPr/>
          <p:nvPr/>
        </p:nvSpPr>
        <p:spPr>
          <a:xfrm>
            <a:off x="7250903" y="4902398"/>
            <a:ext cx="62508" cy="34335"/>
          </a:xfrm>
          <a:custGeom>
            <a:avLst/>
            <a:gdLst/>
            <a:ahLst/>
            <a:cxnLst/>
            <a:rect l="0" t="0" r="0" b="0"/>
            <a:pathLst>
              <a:path w="62508" h="34335">
                <a:moveTo>
                  <a:pt x="0" y="0"/>
                </a:moveTo>
                <a:lnTo>
                  <a:pt x="7689" y="7689"/>
                </a:lnTo>
                <a:lnTo>
                  <a:pt x="8102" y="9094"/>
                </a:lnTo>
                <a:lnTo>
                  <a:pt x="8378" y="11024"/>
                </a:lnTo>
                <a:lnTo>
                  <a:pt x="8562" y="13302"/>
                </a:lnTo>
                <a:lnTo>
                  <a:pt x="9677" y="15814"/>
                </a:lnTo>
                <a:lnTo>
                  <a:pt x="11412" y="18480"/>
                </a:lnTo>
                <a:lnTo>
                  <a:pt x="13562" y="21249"/>
                </a:lnTo>
                <a:lnTo>
                  <a:pt x="15986" y="23096"/>
                </a:lnTo>
                <a:lnTo>
                  <a:pt x="18595" y="24327"/>
                </a:lnTo>
                <a:lnTo>
                  <a:pt x="21326" y="25148"/>
                </a:lnTo>
                <a:lnTo>
                  <a:pt x="24139" y="26687"/>
                </a:lnTo>
                <a:lnTo>
                  <a:pt x="27007" y="28706"/>
                </a:lnTo>
                <a:lnTo>
                  <a:pt x="33998" y="34334"/>
                </a:lnTo>
                <a:lnTo>
                  <a:pt x="35564" y="33803"/>
                </a:lnTo>
                <a:lnTo>
                  <a:pt x="37600" y="32457"/>
                </a:lnTo>
                <a:lnTo>
                  <a:pt x="39948" y="30568"/>
                </a:lnTo>
                <a:lnTo>
                  <a:pt x="42508" y="29308"/>
                </a:lnTo>
                <a:lnTo>
                  <a:pt x="45205" y="28469"/>
                </a:lnTo>
                <a:lnTo>
                  <a:pt x="51924" y="27121"/>
                </a:lnTo>
                <a:lnTo>
                  <a:pt x="53468" y="26018"/>
                </a:lnTo>
                <a:lnTo>
                  <a:pt x="55489" y="24291"/>
                </a:lnTo>
                <a:lnTo>
                  <a:pt x="62507" y="178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InkAnnotation102"/>
          <p:cNvSpPr/>
          <p:nvPr/>
        </p:nvSpPr>
        <p:spPr>
          <a:xfrm>
            <a:off x="7331271" y="4799027"/>
            <a:ext cx="35720" cy="273036"/>
          </a:xfrm>
          <a:custGeom>
            <a:avLst/>
            <a:gdLst/>
            <a:ahLst/>
            <a:cxnLst/>
            <a:rect l="0" t="0" r="0" b="0"/>
            <a:pathLst>
              <a:path w="35720" h="273036">
                <a:moveTo>
                  <a:pt x="35719" y="5144"/>
                </a:moveTo>
                <a:lnTo>
                  <a:pt x="35719" y="0"/>
                </a:lnTo>
                <a:lnTo>
                  <a:pt x="35719" y="9626"/>
                </a:lnTo>
                <a:lnTo>
                  <a:pt x="34727" y="13093"/>
                </a:lnTo>
                <a:lnTo>
                  <a:pt x="33074" y="17389"/>
                </a:lnTo>
                <a:lnTo>
                  <a:pt x="30978" y="22237"/>
                </a:lnTo>
                <a:lnTo>
                  <a:pt x="29582" y="27453"/>
                </a:lnTo>
                <a:lnTo>
                  <a:pt x="28651" y="32916"/>
                </a:lnTo>
                <a:lnTo>
                  <a:pt x="28030" y="38541"/>
                </a:lnTo>
                <a:lnTo>
                  <a:pt x="26624" y="46260"/>
                </a:lnTo>
                <a:lnTo>
                  <a:pt x="24694" y="55376"/>
                </a:lnTo>
                <a:lnTo>
                  <a:pt x="22416" y="65421"/>
                </a:lnTo>
                <a:lnTo>
                  <a:pt x="20898" y="75094"/>
                </a:lnTo>
                <a:lnTo>
                  <a:pt x="19885" y="84520"/>
                </a:lnTo>
                <a:lnTo>
                  <a:pt x="19210" y="93780"/>
                </a:lnTo>
                <a:lnTo>
                  <a:pt x="17768" y="103923"/>
                </a:lnTo>
                <a:lnTo>
                  <a:pt x="15813" y="114653"/>
                </a:lnTo>
                <a:lnTo>
                  <a:pt x="13519" y="125775"/>
                </a:lnTo>
                <a:lnTo>
                  <a:pt x="11989" y="136167"/>
                </a:lnTo>
                <a:lnTo>
                  <a:pt x="10969" y="146071"/>
                </a:lnTo>
                <a:lnTo>
                  <a:pt x="10290" y="155650"/>
                </a:lnTo>
                <a:lnTo>
                  <a:pt x="9836" y="166005"/>
                </a:lnTo>
                <a:lnTo>
                  <a:pt x="9332" y="188094"/>
                </a:lnTo>
                <a:lnTo>
                  <a:pt x="9049" y="218101"/>
                </a:lnTo>
                <a:lnTo>
                  <a:pt x="8017" y="226491"/>
                </a:lnTo>
                <a:lnTo>
                  <a:pt x="6337" y="234068"/>
                </a:lnTo>
                <a:lnTo>
                  <a:pt x="4225" y="241104"/>
                </a:lnTo>
                <a:lnTo>
                  <a:pt x="2816" y="246787"/>
                </a:lnTo>
                <a:lnTo>
                  <a:pt x="1878" y="251568"/>
                </a:lnTo>
                <a:lnTo>
                  <a:pt x="834" y="259525"/>
                </a:lnTo>
                <a:lnTo>
                  <a:pt x="556" y="263036"/>
                </a:lnTo>
                <a:lnTo>
                  <a:pt x="0" y="2730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InkAnnotation103"/>
          <p:cNvSpPr/>
          <p:nvPr/>
        </p:nvSpPr>
        <p:spPr>
          <a:xfrm>
            <a:off x="7402709" y="4832879"/>
            <a:ext cx="125017" cy="122571"/>
          </a:xfrm>
          <a:custGeom>
            <a:avLst/>
            <a:gdLst/>
            <a:ahLst/>
            <a:cxnLst/>
            <a:rect l="0" t="0" r="0" b="0"/>
            <a:pathLst>
              <a:path w="125017" h="122571">
                <a:moveTo>
                  <a:pt x="8930" y="7011"/>
                </a:moveTo>
                <a:lnTo>
                  <a:pt x="8930" y="30949"/>
                </a:lnTo>
                <a:lnTo>
                  <a:pt x="7937" y="33884"/>
                </a:lnTo>
                <a:lnTo>
                  <a:pt x="6284" y="37825"/>
                </a:lnTo>
                <a:lnTo>
                  <a:pt x="4189" y="42436"/>
                </a:lnTo>
                <a:lnTo>
                  <a:pt x="2792" y="47495"/>
                </a:lnTo>
                <a:lnTo>
                  <a:pt x="1861" y="52852"/>
                </a:lnTo>
                <a:lnTo>
                  <a:pt x="1241" y="58408"/>
                </a:lnTo>
                <a:lnTo>
                  <a:pt x="827" y="64096"/>
                </a:lnTo>
                <a:lnTo>
                  <a:pt x="552" y="69872"/>
                </a:lnTo>
                <a:lnTo>
                  <a:pt x="163" y="84837"/>
                </a:lnTo>
                <a:lnTo>
                  <a:pt x="1" y="121912"/>
                </a:lnTo>
                <a:lnTo>
                  <a:pt x="1" y="122570"/>
                </a:lnTo>
                <a:lnTo>
                  <a:pt x="0" y="97352"/>
                </a:lnTo>
                <a:lnTo>
                  <a:pt x="991" y="92043"/>
                </a:lnTo>
                <a:lnTo>
                  <a:pt x="2645" y="86519"/>
                </a:lnTo>
                <a:lnTo>
                  <a:pt x="4740" y="80853"/>
                </a:lnTo>
                <a:lnTo>
                  <a:pt x="6137" y="75090"/>
                </a:lnTo>
                <a:lnTo>
                  <a:pt x="7068" y="69264"/>
                </a:lnTo>
                <a:lnTo>
                  <a:pt x="7688" y="63396"/>
                </a:lnTo>
                <a:lnTo>
                  <a:pt x="9094" y="57500"/>
                </a:lnTo>
                <a:lnTo>
                  <a:pt x="11024" y="51584"/>
                </a:lnTo>
                <a:lnTo>
                  <a:pt x="13302" y="45656"/>
                </a:lnTo>
                <a:lnTo>
                  <a:pt x="14821" y="39720"/>
                </a:lnTo>
                <a:lnTo>
                  <a:pt x="15834" y="33778"/>
                </a:lnTo>
                <a:lnTo>
                  <a:pt x="16509" y="27832"/>
                </a:lnTo>
                <a:lnTo>
                  <a:pt x="16959" y="22876"/>
                </a:lnTo>
                <a:lnTo>
                  <a:pt x="17259" y="18580"/>
                </a:lnTo>
                <a:lnTo>
                  <a:pt x="17459" y="14724"/>
                </a:lnTo>
                <a:lnTo>
                  <a:pt x="17682" y="7793"/>
                </a:lnTo>
                <a:lnTo>
                  <a:pt x="17741" y="4555"/>
                </a:lnTo>
                <a:lnTo>
                  <a:pt x="18772" y="2397"/>
                </a:lnTo>
                <a:lnTo>
                  <a:pt x="20452" y="959"/>
                </a:lnTo>
                <a:lnTo>
                  <a:pt x="22564" y="0"/>
                </a:lnTo>
                <a:lnTo>
                  <a:pt x="23973" y="352"/>
                </a:lnTo>
                <a:lnTo>
                  <a:pt x="24912" y="1580"/>
                </a:lnTo>
                <a:lnTo>
                  <a:pt x="25538" y="3390"/>
                </a:lnTo>
                <a:lnTo>
                  <a:pt x="26947" y="4597"/>
                </a:lnTo>
                <a:lnTo>
                  <a:pt x="28878" y="5402"/>
                </a:lnTo>
                <a:lnTo>
                  <a:pt x="31158" y="5938"/>
                </a:lnTo>
                <a:lnTo>
                  <a:pt x="33671" y="7288"/>
                </a:lnTo>
                <a:lnTo>
                  <a:pt x="36338" y="9180"/>
                </a:lnTo>
                <a:lnTo>
                  <a:pt x="39108" y="11433"/>
                </a:lnTo>
                <a:lnTo>
                  <a:pt x="40955" y="14920"/>
                </a:lnTo>
                <a:lnTo>
                  <a:pt x="42185" y="19229"/>
                </a:lnTo>
                <a:lnTo>
                  <a:pt x="43007" y="24086"/>
                </a:lnTo>
                <a:lnTo>
                  <a:pt x="44545" y="28316"/>
                </a:lnTo>
                <a:lnTo>
                  <a:pt x="46564" y="32129"/>
                </a:lnTo>
                <a:lnTo>
                  <a:pt x="48902" y="35662"/>
                </a:lnTo>
                <a:lnTo>
                  <a:pt x="50460" y="39010"/>
                </a:lnTo>
                <a:lnTo>
                  <a:pt x="51500" y="42235"/>
                </a:lnTo>
                <a:lnTo>
                  <a:pt x="52193" y="45376"/>
                </a:lnTo>
                <a:lnTo>
                  <a:pt x="53646" y="47470"/>
                </a:lnTo>
                <a:lnTo>
                  <a:pt x="55607" y="48867"/>
                </a:lnTo>
                <a:lnTo>
                  <a:pt x="57908" y="49798"/>
                </a:lnTo>
                <a:lnTo>
                  <a:pt x="59441" y="51410"/>
                </a:lnTo>
                <a:lnTo>
                  <a:pt x="60463" y="53478"/>
                </a:lnTo>
                <a:lnTo>
                  <a:pt x="62388" y="60173"/>
                </a:lnTo>
                <a:lnTo>
                  <a:pt x="65100" y="57758"/>
                </a:lnTo>
                <a:lnTo>
                  <a:pt x="70185" y="52864"/>
                </a:lnTo>
                <a:lnTo>
                  <a:pt x="70881" y="49549"/>
                </a:lnTo>
                <a:lnTo>
                  <a:pt x="71066" y="47276"/>
                </a:lnTo>
                <a:lnTo>
                  <a:pt x="72182" y="44768"/>
                </a:lnTo>
                <a:lnTo>
                  <a:pt x="73918" y="42104"/>
                </a:lnTo>
                <a:lnTo>
                  <a:pt x="76067" y="39336"/>
                </a:lnTo>
                <a:lnTo>
                  <a:pt x="77501" y="36498"/>
                </a:lnTo>
                <a:lnTo>
                  <a:pt x="78456" y="33615"/>
                </a:lnTo>
                <a:lnTo>
                  <a:pt x="79094" y="30700"/>
                </a:lnTo>
                <a:lnTo>
                  <a:pt x="80510" y="27765"/>
                </a:lnTo>
                <a:lnTo>
                  <a:pt x="82446" y="24815"/>
                </a:lnTo>
                <a:lnTo>
                  <a:pt x="84730" y="21857"/>
                </a:lnTo>
                <a:lnTo>
                  <a:pt x="86252" y="18893"/>
                </a:lnTo>
                <a:lnTo>
                  <a:pt x="87267" y="15925"/>
                </a:lnTo>
                <a:lnTo>
                  <a:pt x="87943" y="12953"/>
                </a:lnTo>
                <a:lnTo>
                  <a:pt x="89387" y="10973"/>
                </a:lnTo>
                <a:lnTo>
                  <a:pt x="91341" y="9652"/>
                </a:lnTo>
                <a:lnTo>
                  <a:pt x="97823" y="7165"/>
                </a:lnTo>
                <a:lnTo>
                  <a:pt x="100693" y="7080"/>
                </a:lnTo>
                <a:lnTo>
                  <a:pt x="102848" y="7056"/>
                </a:lnTo>
                <a:lnTo>
                  <a:pt x="104283" y="8034"/>
                </a:lnTo>
                <a:lnTo>
                  <a:pt x="105241" y="9677"/>
                </a:lnTo>
                <a:lnTo>
                  <a:pt x="105879" y="11764"/>
                </a:lnTo>
                <a:lnTo>
                  <a:pt x="107297" y="15141"/>
                </a:lnTo>
                <a:lnTo>
                  <a:pt x="109234" y="19376"/>
                </a:lnTo>
                <a:lnTo>
                  <a:pt x="111518" y="24184"/>
                </a:lnTo>
                <a:lnTo>
                  <a:pt x="113040" y="28382"/>
                </a:lnTo>
                <a:lnTo>
                  <a:pt x="114056" y="32172"/>
                </a:lnTo>
                <a:lnTo>
                  <a:pt x="114732" y="35692"/>
                </a:lnTo>
                <a:lnTo>
                  <a:pt x="116176" y="40022"/>
                </a:lnTo>
                <a:lnTo>
                  <a:pt x="118130" y="44893"/>
                </a:lnTo>
                <a:lnTo>
                  <a:pt x="120425" y="50125"/>
                </a:lnTo>
                <a:lnTo>
                  <a:pt x="121954" y="54606"/>
                </a:lnTo>
                <a:lnTo>
                  <a:pt x="122975" y="58585"/>
                </a:lnTo>
                <a:lnTo>
                  <a:pt x="124612" y="67359"/>
                </a:lnTo>
                <a:lnTo>
                  <a:pt x="124747" y="69071"/>
                </a:lnTo>
                <a:lnTo>
                  <a:pt x="124836" y="71204"/>
                </a:lnTo>
                <a:lnTo>
                  <a:pt x="125016" y="784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InkAnnotation104"/>
          <p:cNvSpPr/>
          <p:nvPr/>
        </p:nvSpPr>
        <p:spPr>
          <a:xfrm>
            <a:off x="7599162" y="4804171"/>
            <a:ext cx="8931" cy="80369"/>
          </a:xfrm>
          <a:custGeom>
            <a:avLst/>
            <a:gdLst/>
            <a:ahLst/>
            <a:cxnLst/>
            <a:rect l="0" t="0" r="0" b="0"/>
            <a:pathLst>
              <a:path w="8931" h="80369">
                <a:moveTo>
                  <a:pt x="0" y="0"/>
                </a:moveTo>
                <a:lnTo>
                  <a:pt x="4740" y="4741"/>
                </a:lnTo>
                <a:lnTo>
                  <a:pt x="5145" y="7129"/>
                </a:lnTo>
                <a:lnTo>
                  <a:pt x="4421" y="9714"/>
                </a:lnTo>
                <a:lnTo>
                  <a:pt x="873" y="16251"/>
                </a:lnTo>
                <a:lnTo>
                  <a:pt x="582" y="18772"/>
                </a:lnTo>
                <a:lnTo>
                  <a:pt x="388" y="22436"/>
                </a:lnTo>
                <a:lnTo>
                  <a:pt x="172" y="31800"/>
                </a:lnTo>
                <a:lnTo>
                  <a:pt x="6" y="67989"/>
                </a:lnTo>
                <a:lnTo>
                  <a:pt x="996" y="70131"/>
                </a:lnTo>
                <a:lnTo>
                  <a:pt x="2649" y="72551"/>
                </a:lnTo>
                <a:lnTo>
                  <a:pt x="8930" y="803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InkAnnotation105"/>
          <p:cNvSpPr/>
          <p:nvPr/>
        </p:nvSpPr>
        <p:spPr>
          <a:xfrm>
            <a:off x="7572373" y="4705945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0"/>
                </a:move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InkAnnotation106"/>
          <p:cNvSpPr/>
          <p:nvPr/>
        </p:nvSpPr>
        <p:spPr>
          <a:xfrm>
            <a:off x="7670600" y="4741855"/>
            <a:ext cx="71438" cy="115496"/>
          </a:xfrm>
          <a:custGeom>
            <a:avLst/>
            <a:gdLst/>
            <a:ahLst/>
            <a:cxnLst/>
            <a:rect l="0" t="0" r="0" b="0"/>
            <a:pathLst>
              <a:path w="71438" h="115496">
                <a:moveTo>
                  <a:pt x="0" y="98035"/>
                </a:moveTo>
                <a:lnTo>
                  <a:pt x="0" y="115495"/>
                </a:lnTo>
                <a:lnTo>
                  <a:pt x="0" y="111035"/>
                </a:lnTo>
                <a:lnTo>
                  <a:pt x="991" y="109679"/>
                </a:lnTo>
                <a:lnTo>
                  <a:pt x="2645" y="108774"/>
                </a:lnTo>
                <a:lnTo>
                  <a:pt x="4740" y="108171"/>
                </a:lnTo>
                <a:lnTo>
                  <a:pt x="5144" y="105785"/>
                </a:lnTo>
                <a:lnTo>
                  <a:pt x="4421" y="102209"/>
                </a:lnTo>
                <a:lnTo>
                  <a:pt x="2947" y="97841"/>
                </a:lnTo>
                <a:lnTo>
                  <a:pt x="1965" y="92945"/>
                </a:lnTo>
                <a:lnTo>
                  <a:pt x="1310" y="87697"/>
                </a:lnTo>
                <a:lnTo>
                  <a:pt x="872" y="82213"/>
                </a:lnTo>
                <a:lnTo>
                  <a:pt x="1574" y="76573"/>
                </a:lnTo>
                <a:lnTo>
                  <a:pt x="3033" y="70828"/>
                </a:lnTo>
                <a:lnTo>
                  <a:pt x="4999" y="65015"/>
                </a:lnTo>
                <a:lnTo>
                  <a:pt x="6308" y="59154"/>
                </a:lnTo>
                <a:lnTo>
                  <a:pt x="7182" y="53263"/>
                </a:lnTo>
                <a:lnTo>
                  <a:pt x="7764" y="47351"/>
                </a:lnTo>
                <a:lnTo>
                  <a:pt x="9145" y="42418"/>
                </a:lnTo>
                <a:lnTo>
                  <a:pt x="11057" y="38137"/>
                </a:lnTo>
                <a:lnTo>
                  <a:pt x="13324" y="34290"/>
                </a:lnTo>
                <a:lnTo>
                  <a:pt x="14836" y="29742"/>
                </a:lnTo>
                <a:lnTo>
                  <a:pt x="15844" y="24725"/>
                </a:lnTo>
                <a:lnTo>
                  <a:pt x="16516" y="19396"/>
                </a:lnTo>
                <a:lnTo>
                  <a:pt x="17955" y="14851"/>
                </a:lnTo>
                <a:lnTo>
                  <a:pt x="19908" y="10829"/>
                </a:lnTo>
                <a:lnTo>
                  <a:pt x="22201" y="7155"/>
                </a:lnTo>
                <a:lnTo>
                  <a:pt x="24723" y="4707"/>
                </a:lnTo>
                <a:lnTo>
                  <a:pt x="27395" y="3074"/>
                </a:lnTo>
                <a:lnTo>
                  <a:pt x="30170" y="1985"/>
                </a:lnTo>
                <a:lnTo>
                  <a:pt x="33011" y="1260"/>
                </a:lnTo>
                <a:lnTo>
                  <a:pt x="35898" y="776"/>
                </a:lnTo>
                <a:lnTo>
                  <a:pt x="38815" y="453"/>
                </a:lnTo>
                <a:lnTo>
                  <a:pt x="41751" y="238"/>
                </a:lnTo>
                <a:lnTo>
                  <a:pt x="44701" y="95"/>
                </a:lnTo>
                <a:lnTo>
                  <a:pt x="47659" y="0"/>
                </a:lnTo>
                <a:lnTo>
                  <a:pt x="49633" y="928"/>
                </a:lnTo>
                <a:lnTo>
                  <a:pt x="50947" y="2540"/>
                </a:lnTo>
                <a:lnTo>
                  <a:pt x="51824" y="4606"/>
                </a:lnTo>
                <a:lnTo>
                  <a:pt x="52408" y="7968"/>
                </a:lnTo>
                <a:lnTo>
                  <a:pt x="52798" y="12193"/>
                </a:lnTo>
                <a:lnTo>
                  <a:pt x="53058" y="16995"/>
                </a:lnTo>
                <a:lnTo>
                  <a:pt x="54223" y="22180"/>
                </a:lnTo>
                <a:lnTo>
                  <a:pt x="55992" y="27621"/>
                </a:lnTo>
                <a:lnTo>
                  <a:pt x="58164" y="33233"/>
                </a:lnTo>
                <a:lnTo>
                  <a:pt x="59612" y="38959"/>
                </a:lnTo>
                <a:lnTo>
                  <a:pt x="60577" y="44760"/>
                </a:lnTo>
                <a:lnTo>
                  <a:pt x="61220" y="50612"/>
                </a:lnTo>
                <a:lnTo>
                  <a:pt x="61649" y="56498"/>
                </a:lnTo>
                <a:lnTo>
                  <a:pt x="61935" y="62406"/>
                </a:lnTo>
                <a:lnTo>
                  <a:pt x="62127" y="68329"/>
                </a:lnTo>
                <a:lnTo>
                  <a:pt x="63245" y="73270"/>
                </a:lnTo>
                <a:lnTo>
                  <a:pt x="64983" y="77556"/>
                </a:lnTo>
                <a:lnTo>
                  <a:pt x="71437" y="891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InkAnnotation107"/>
          <p:cNvSpPr/>
          <p:nvPr/>
        </p:nvSpPr>
        <p:spPr>
          <a:xfrm>
            <a:off x="7804698" y="4697173"/>
            <a:ext cx="89144" cy="133230"/>
          </a:xfrm>
          <a:custGeom>
            <a:avLst/>
            <a:gdLst/>
            <a:ahLst/>
            <a:cxnLst/>
            <a:rect l="0" t="0" r="0" b="0"/>
            <a:pathLst>
              <a:path w="89144" h="133230">
                <a:moveTo>
                  <a:pt x="26635" y="80209"/>
                </a:moveTo>
                <a:lnTo>
                  <a:pt x="39064" y="67781"/>
                </a:lnTo>
                <a:lnTo>
                  <a:pt x="40874" y="64978"/>
                </a:lnTo>
                <a:lnTo>
                  <a:pt x="42081" y="62118"/>
                </a:lnTo>
                <a:lnTo>
                  <a:pt x="42885" y="59219"/>
                </a:lnTo>
                <a:lnTo>
                  <a:pt x="45406" y="56294"/>
                </a:lnTo>
                <a:lnTo>
                  <a:pt x="49071" y="53352"/>
                </a:lnTo>
                <a:lnTo>
                  <a:pt x="53499" y="50398"/>
                </a:lnTo>
                <a:lnTo>
                  <a:pt x="56450" y="46444"/>
                </a:lnTo>
                <a:lnTo>
                  <a:pt x="58418" y="41824"/>
                </a:lnTo>
                <a:lnTo>
                  <a:pt x="59729" y="36760"/>
                </a:lnTo>
                <a:lnTo>
                  <a:pt x="61597" y="32391"/>
                </a:lnTo>
                <a:lnTo>
                  <a:pt x="63834" y="28487"/>
                </a:lnTo>
                <a:lnTo>
                  <a:pt x="66316" y="24892"/>
                </a:lnTo>
                <a:lnTo>
                  <a:pt x="67972" y="21503"/>
                </a:lnTo>
                <a:lnTo>
                  <a:pt x="69076" y="18251"/>
                </a:lnTo>
                <a:lnTo>
                  <a:pt x="69812" y="15092"/>
                </a:lnTo>
                <a:lnTo>
                  <a:pt x="69310" y="11993"/>
                </a:lnTo>
                <a:lnTo>
                  <a:pt x="67984" y="8935"/>
                </a:lnTo>
                <a:lnTo>
                  <a:pt x="66107" y="5904"/>
                </a:lnTo>
                <a:lnTo>
                  <a:pt x="63864" y="3883"/>
                </a:lnTo>
                <a:lnTo>
                  <a:pt x="61376" y="2537"/>
                </a:lnTo>
                <a:lnTo>
                  <a:pt x="58725" y="1638"/>
                </a:lnTo>
                <a:lnTo>
                  <a:pt x="55966" y="1039"/>
                </a:lnTo>
                <a:lnTo>
                  <a:pt x="53134" y="641"/>
                </a:lnTo>
                <a:lnTo>
                  <a:pt x="50255" y="375"/>
                </a:lnTo>
                <a:lnTo>
                  <a:pt x="47342" y="197"/>
                </a:lnTo>
                <a:lnTo>
                  <a:pt x="41461" y="0"/>
                </a:lnTo>
                <a:lnTo>
                  <a:pt x="38503" y="1932"/>
                </a:lnTo>
                <a:lnTo>
                  <a:pt x="35539" y="5203"/>
                </a:lnTo>
                <a:lnTo>
                  <a:pt x="32571" y="9369"/>
                </a:lnTo>
                <a:lnTo>
                  <a:pt x="29600" y="13139"/>
                </a:lnTo>
                <a:lnTo>
                  <a:pt x="26627" y="16644"/>
                </a:lnTo>
                <a:lnTo>
                  <a:pt x="23653" y="19973"/>
                </a:lnTo>
                <a:lnTo>
                  <a:pt x="17703" y="26318"/>
                </a:lnTo>
                <a:lnTo>
                  <a:pt x="14727" y="29399"/>
                </a:lnTo>
                <a:lnTo>
                  <a:pt x="11752" y="33437"/>
                </a:lnTo>
                <a:lnTo>
                  <a:pt x="8774" y="38114"/>
                </a:lnTo>
                <a:lnTo>
                  <a:pt x="5798" y="43216"/>
                </a:lnTo>
                <a:lnTo>
                  <a:pt x="3814" y="48602"/>
                </a:lnTo>
                <a:lnTo>
                  <a:pt x="2492" y="54177"/>
                </a:lnTo>
                <a:lnTo>
                  <a:pt x="1610" y="59878"/>
                </a:lnTo>
                <a:lnTo>
                  <a:pt x="1021" y="65663"/>
                </a:lnTo>
                <a:lnTo>
                  <a:pt x="630" y="71504"/>
                </a:lnTo>
                <a:lnTo>
                  <a:pt x="194" y="82294"/>
                </a:lnTo>
                <a:lnTo>
                  <a:pt x="0" y="90396"/>
                </a:lnTo>
                <a:lnTo>
                  <a:pt x="941" y="94938"/>
                </a:lnTo>
                <a:lnTo>
                  <a:pt x="2560" y="99950"/>
                </a:lnTo>
                <a:lnTo>
                  <a:pt x="4632" y="105276"/>
                </a:lnTo>
                <a:lnTo>
                  <a:pt x="7005" y="109819"/>
                </a:lnTo>
                <a:lnTo>
                  <a:pt x="9580" y="113840"/>
                </a:lnTo>
                <a:lnTo>
                  <a:pt x="12288" y="117512"/>
                </a:lnTo>
                <a:lnTo>
                  <a:pt x="16078" y="120953"/>
                </a:lnTo>
                <a:lnTo>
                  <a:pt x="20589" y="124239"/>
                </a:lnTo>
                <a:lnTo>
                  <a:pt x="25581" y="127422"/>
                </a:lnTo>
                <a:lnTo>
                  <a:pt x="29902" y="129544"/>
                </a:lnTo>
                <a:lnTo>
                  <a:pt x="33773" y="130958"/>
                </a:lnTo>
                <a:lnTo>
                  <a:pt x="37348" y="131901"/>
                </a:lnTo>
                <a:lnTo>
                  <a:pt x="41715" y="132531"/>
                </a:lnTo>
                <a:lnTo>
                  <a:pt x="46610" y="132950"/>
                </a:lnTo>
                <a:lnTo>
                  <a:pt x="51858" y="133229"/>
                </a:lnTo>
                <a:lnTo>
                  <a:pt x="58332" y="132423"/>
                </a:lnTo>
                <a:lnTo>
                  <a:pt x="65626" y="130893"/>
                </a:lnTo>
                <a:lnTo>
                  <a:pt x="89143" y="1248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InkAnnotation108"/>
          <p:cNvSpPr/>
          <p:nvPr/>
        </p:nvSpPr>
        <p:spPr>
          <a:xfrm>
            <a:off x="7974316" y="4009429"/>
            <a:ext cx="182322" cy="794743"/>
          </a:xfrm>
          <a:custGeom>
            <a:avLst/>
            <a:gdLst/>
            <a:ahLst/>
            <a:cxnLst/>
            <a:rect l="0" t="0" r="0" b="0"/>
            <a:pathLst>
              <a:path w="182322" h="794743">
                <a:moveTo>
                  <a:pt x="8820" y="0"/>
                </a:moveTo>
                <a:lnTo>
                  <a:pt x="4080" y="0"/>
                </a:lnTo>
                <a:lnTo>
                  <a:pt x="2683" y="993"/>
                </a:lnTo>
                <a:lnTo>
                  <a:pt x="1752" y="2646"/>
                </a:lnTo>
                <a:lnTo>
                  <a:pt x="259" y="7688"/>
                </a:lnTo>
                <a:lnTo>
                  <a:pt x="0" y="13302"/>
                </a:lnTo>
                <a:lnTo>
                  <a:pt x="4664" y="25990"/>
                </a:lnTo>
                <a:lnTo>
                  <a:pt x="9619" y="36687"/>
                </a:lnTo>
                <a:lnTo>
                  <a:pt x="12329" y="42317"/>
                </a:lnTo>
                <a:lnTo>
                  <a:pt x="17113" y="50040"/>
                </a:lnTo>
                <a:lnTo>
                  <a:pt x="23278" y="59157"/>
                </a:lnTo>
                <a:lnTo>
                  <a:pt x="30365" y="69203"/>
                </a:lnTo>
                <a:lnTo>
                  <a:pt x="37074" y="80863"/>
                </a:lnTo>
                <a:lnTo>
                  <a:pt x="43531" y="93596"/>
                </a:lnTo>
                <a:lnTo>
                  <a:pt x="49821" y="107046"/>
                </a:lnTo>
                <a:lnTo>
                  <a:pt x="56989" y="120973"/>
                </a:lnTo>
                <a:lnTo>
                  <a:pt x="64746" y="135219"/>
                </a:lnTo>
                <a:lnTo>
                  <a:pt x="81301" y="164277"/>
                </a:lnTo>
                <a:lnTo>
                  <a:pt x="98581" y="193729"/>
                </a:lnTo>
                <a:lnTo>
                  <a:pt x="107356" y="209519"/>
                </a:lnTo>
                <a:lnTo>
                  <a:pt x="125043" y="242940"/>
                </a:lnTo>
                <a:lnTo>
                  <a:pt x="132935" y="261179"/>
                </a:lnTo>
                <a:lnTo>
                  <a:pt x="140181" y="280283"/>
                </a:lnTo>
                <a:lnTo>
                  <a:pt x="146996" y="299965"/>
                </a:lnTo>
                <a:lnTo>
                  <a:pt x="152531" y="320031"/>
                </a:lnTo>
                <a:lnTo>
                  <a:pt x="157214" y="340355"/>
                </a:lnTo>
                <a:lnTo>
                  <a:pt x="161327" y="360848"/>
                </a:lnTo>
                <a:lnTo>
                  <a:pt x="168544" y="402140"/>
                </a:lnTo>
                <a:lnTo>
                  <a:pt x="181262" y="485240"/>
                </a:lnTo>
                <a:lnTo>
                  <a:pt x="182321" y="507048"/>
                </a:lnTo>
                <a:lnTo>
                  <a:pt x="182034" y="529524"/>
                </a:lnTo>
                <a:lnTo>
                  <a:pt x="180850" y="552446"/>
                </a:lnTo>
                <a:lnTo>
                  <a:pt x="179070" y="574672"/>
                </a:lnTo>
                <a:lnTo>
                  <a:pt x="174446" y="617889"/>
                </a:lnTo>
                <a:lnTo>
                  <a:pt x="170831" y="639137"/>
                </a:lnTo>
                <a:lnTo>
                  <a:pt x="166437" y="660247"/>
                </a:lnTo>
                <a:lnTo>
                  <a:pt x="161523" y="681266"/>
                </a:lnTo>
                <a:lnTo>
                  <a:pt x="156263" y="700241"/>
                </a:lnTo>
                <a:lnTo>
                  <a:pt x="150771" y="717850"/>
                </a:lnTo>
                <a:lnTo>
                  <a:pt x="124906" y="7947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InkAnnotation109"/>
          <p:cNvSpPr/>
          <p:nvPr/>
        </p:nvSpPr>
        <p:spPr>
          <a:xfrm>
            <a:off x="794741" y="4714875"/>
            <a:ext cx="1" cy="4127"/>
          </a:xfrm>
          <a:custGeom>
            <a:avLst/>
            <a:gdLst/>
            <a:ahLst/>
            <a:cxnLst/>
            <a:rect l="0" t="0" r="0" b="0"/>
            <a:pathLst>
              <a:path w="1" h="4127">
                <a:moveTo>
                  <a:pt x="0" y="0"/>
                </a:moveTo>
                <a:lnTo>
                  <a:pt x="0" y="41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InkAnnotation110"/>
          <p:cNvSpPr/>
          <p:nvPr/>
        </p:nvSpPr>
        <p:spPr>
          <a:xfrm>
            <a:off x="778391" y="4688216"/>
            <a:ext cx="202971" cy="123476"/>
          </a:xfrm>
          <a:custGeom>
            <a:avLst/>
            <a:gdLst/>
            <a:ahLst/>
            <a:cxnLst/>
            <a:rect l="0" t="0" r="0" b="0"/>
            <a:pathLst>
              <a:path w="202971" h="123476">
                <a:moveTo>
                  <a:pt x="0" y="26502"/>
                </a:moveTo>
                <a:lnTo>
                  <a:pt x="1137" y="23228"/>
                </a:lnTo>
                <a:lnTo>
                  <a:pt x="6180" y="11649"/>
                </a:lnTo>
                <a:lnTo>
                  <a:pt x="11794" y="4903"/>
                </a:lnTo>
                <a:lnTo>
                  <a:pt x="14305" y="3224"/>
                </a:lnTo>
                <a:lnTo>
                  <a:pt x="19741" y="1360"/>
                </a:lnTo>
                <a:lnTo>
                  <a:pt x="25464" y="531"/>
                </a:lnTo>
                <a:lnTo>
                  <a:pt x="32307" y="163"/>
                </a:lnTo>
                <a:lnTo>
                  <a:pt x="41963" y="0"/>
                </a:lnTo>
                <a:lnTo>
                  <a:pt x="47316" y="948"/>
                </a:lnTo>
                <a:lnTo>
                  <a:pt x="52870" y="2573"/>
                </a:lnTo>
                <a:lnTo>
                  <a:pt x="58556" y="4648"/>
                </a:lnTo>
                <a:lnTo>
                  <a:pt x="64331" y="7024"/>
                </a:lnTo>
                <a:lnTo>
                  <a:pt x="70166" y="9599"/>
                </a:lnTo>
                <a:lnTo>
                  <a:pt x="76040" y="12309"/>
                </a:lnTo>
                <a:lnTo>
                  <a:pt x="82933" y="16100"/>
                </a:lnTo>
                <a:lnTo>
                  <a:pt x="90504" y="20611"/>
                </a:lnTo>
                <a:lnTo>
                  <a:pt x="98529" y="25603"/>
                </a:lnTo>
                <a:lnTo>
                  <a:pt x="105862" y="30916"/>
                </a:lnTo>
                <a:lnTo>
                  <a:pt x="112736" y="36442"/>
                </a:lnTo>
                <a:lnTo>
                  <a:pt x="119303" y="42110"/>
                </a:lnTo>
                <a:lnTo>
                  <a:pt x="125665" y="46881"/>
                </a:lnTo>
                <a:lnTo>
                  <a:pt x="131891" y="51054"/>
                </a:lnTo>
                <a:lnTo>
                  <a:pt x="138026" y="54828"/>
                </a:lnTo>
                <a:lnTo>
                  <a:pt x="144100" y="59329"/>
                </a:lnTo>
                <a:lnTo>
                  <a:pt x="150134" y="64314"/>
                </a:lnTo>
                <a:lnTo>
                  <a:pt x="156141" y="69621"/>
                </a:lnTo>
                <a:lnTo>
                  <a:pt x="161138" y="75144"/>
                </a:lnTo>
                <a:lnTo>
                  <a:pt x="165462" y="80810"/>
                </a:lnTo>
                <a:lnTo>
                  <a:pt x="169336" y="86572"/>
                </a:lnTo>
                <a:lnTo>
                  <a:pt x="176287" y="95620"/>
                </a:lnTo>
                <a:lnTo>
                  <a:pt x="179529" y="99422"/>
                </a:lnTo>
                <a:lnTo>
                  <a:pt x="183676" y="102948"/>
                </a:lnTo>
                <a:lnTo>
                  <a:pt x="188424" y="106292"/>
                </a:lnTo>
                <a:lnTo>
                  <a:pt x="200822" y="114046"/>
                </a:lnTo>
                <a:lnTo>
                  <a:pt x="201840" y="115674"/>
                </a:lnTo>
                <a:lnTo>
                  <a:pt x="202970" y="120130"/>
                </a:lnTo>
                <a:lnTo>
                  <a:pt x="202279" y="121715"/>
                </a:lnTo>
                <a:lnTo>
                  <a:pt x="200826" y="122772"/>
                </a:lnTo>
                <a:lnTo>
                  <a:pt x="198866" y="123475"/>
                </a:lnTo>
                <a:lnTo>
                  <a:pt x="196566" y="122953"/>
                </a:lnTo>
                <a:lnTo>
                  <a:pt x="191366" y="119726"/>
                </a:lnTo>
                <a:lnTo>
                  <a:pt x="187598" y="118470"/>
                </a:lnTo>
                <a:lnTo>
                  <a:pt x="183101" y="117631"/>
                </a:lnTo>
                <a:lnTo>
                  <a:pt x="178119" y="117072"/>
                </a:lnTo>
                <a:lnTo>
                  <a:pt x="173806" y="115707"/>
                </a:lnTo>
                <a:lnTo>
                  <a:pt x="169938" y="113806"/>
                </a:lnTo>
                <a:lnTo>
                  <a:pt x="166367" y="111546"/>
                </a:lnTo>
                <a:lnTo>
                  <a:pt x="162002" y="110039"/>
                </a:lnTo>
                <a:lnTo>
                  <a:pt x="159627" y="1095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InkAnnotation111"/>
          <p:cNvSpPr/>
          <p:nvPr/>
        </p:nvSpPr>
        <p:spPr>
          <a:xfrm>
            <a:off x="776882" y="4777382"/>
            <a:ext cx="44650" cy="285751"/>
          </a:xfrm>
          <a:custGeom>
            <a:avLst/>
            <a:gdLst/>
            <a:ahLst/>
            <a:cxnLst/>
            <a:rect l="0" t="0" r="0" b="0"/>
            <a:pathLst>
              <a:path w="44650" h="285751">
                <a:moveTo>
                  <a:pt x="0" y="0"/>
                </a:moveTo>
                <a:lnTo>
                  <a:pt x="0" y="51138"/>
                </a:lnTo>
                <a:lnTo>
                  <a:pt x="993" y="57905"/>
                </a:lnTo>
                <a:lnTo>
                  <a:pt x="2646" y="65392"/>
                </a:lnTo>
                <a:lnTo>
                  <a:pt x="4741" y="73361"/>
                </a:lnTo>
                <a:lnTo>
                  <a:pt x="7129" y="81649"/>
                </a:lnTo>
                <a:lnTo>
                  <a:pt x="12429" y="98796"/>
                </a:lnTo>
                <a:lnTo>
                  <a:pt x="14239" y="108529"/>
                </a:lnTo>
                <a:lnTo>
                  <a:pt x="15446" y="118985"/>
                </a:lnTo>
                <a:lnTo>
                  <a:pt x="16251" y="129925"/>
                </a:lnTo>
                <a:lnTo>
                  <a:pt x="17779" y="140195"/>
                </a:lnTo>
                <a:lnTo>
                  <a:pt x="19790" y="150019"/>
                </a:lnTo>
                <a:lnTo>
                  <a:pt x="22123" y="159544"/>
                </a:lnTo>
                <a:lnTo>
                  <a:pt x="23679" y="168871"/>
                </a:lnTo>
                <a:lnTo>
                  <a:pt x="24716" y="178064"/>
                </a:lnTo>
                <a:lnTo>
                  <a:pt x="25407" y="187170"/>
                </a:lnTo>
                <a:lnTo>
                  <a:pt x="26860" y="196218"/>
                </a:lnTo>
                <a:lnTo>
                  <a:pt x="28821" y="205226"/>
                </a:lnTo>
                <a:lnTo>
                  <a:pt x="31120" y="214209"/>
                </a:lnTo>
                <a:lnTo>
                  <a:pt x="32653" y="223173"/>
                </a:lnTo>
                <a:lnTo>
                  <a:pt x="33675" y="232126"/>
                </a:lnTo>
                <a:lnTo>
                  <a:pt x="34356" y="241071"/>
                </a:lnTo>
                <a:lnTo>
                  <a:pt x="34811" y="249019"/>
                </a:lnTo>
                <a:lnTo>
                  <a:pt x="35315" y="263141"/>
                </a:lnTo>
                <a:lnTo>
                  <a:pt x="36442" y="268693"/>
                </a:lnTo>
                <a:lnTo>
                  <a:pt x="38185" y="273387"/>
                </a:lnTo>
                <a:lnTo>
                  <a:pt x="44649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InkAnnotation112"/>
          <p:cNvSpPr/>
          <p:nvPr/>
        </p:nvSpPr>
        <p:spPr>
          <a:xfrm>
            <a:off x="821531" y="4804171"/>
            <a:ext cx="160735" cy="258962"/>
          </a:xfrm>
          <a:custGeom>
            <a:avLst/>
            <a:gdLst/>
            <a:ahLst/>
            <a:cxnLst/>
            <a:rect l="0" t="0" r="0" b="0"/>
            <a:pathLst>
              <a:path w="160735" h="258962">
                <a:moveTo>
                  <a:pt x="0" y="0"/>
                </a:moveTo>
                <a:lnTo>
                  <a:pt x="0" y="7689"/>
                </a:lnTo>
                <a:lnTo>
                  <a:pt x="4740" y="13303"/>
                </a:lnTo>
                <a:lnTo>
                  <a:pt x="6137" y="15814"/>
                </a:lnTo>
                <a:lnTo>
                  <a:pt x="7688" y="21250"/>
                </a:lnTo>
                <a:lnTo>
                  <a:pt x="8378" y="26974"/>
                </a:lnTo>
                <a:lnTo>
                  <a:pt x="8562" y="29889"/>
                </a:lnTo>
                <a:lnTo>
                  <a:pt x="9676" y="32825"/>
                </a:lnTo>
                <a:lnTo>
                  <a:pt x="13561" y="38732"/>
                </a:lnTo>
                <a:lnTo>
                  <a:pt x="15986" y="42689"/>
                </a:lnTo>
                <a:lnTo>
                  <a:pt x="18595" y="47311"/>
                </a:lnTo>
                <a:lnTo>
                  <a:pt x="21326" y="52377"/>
                </a:lnTo>
                <a:lnTo>
                  <a:pt x="24139" y="56746"/>
                </a:lnTo>
                <a:lnTo>
                  <a:pt x="27007" y="60651"/>
                </a:lnTo>
                <a:lnTo>
                  <a:pt x="29911" y="64247"/>
                </a:lnTo>
                <a:lnTo>
                  <a:pt x="32839" y="68628"/>
                </a:lnTo>
                <a:lnTo>
                  <a:pt x="35783" y="73533"/>
                </a:lnTo>
                <a:lnTo>
                  <a:pt x="38738" y="78788"/>
                </a:lnTo>
                <a:lnTo>
                  <a:pt x="41700" y="85268"/>
                </a:lnTo>
                <a:lnTo>
                  <a:pt x="44667" y="92564"/>
                </a:lnTo>
                <a:lnTo>
                  <a:pt x="47638" y="100405"/>
                </a:lnTo>
                <a:lnTo>
                  <a:pt x="51602" y="107616"/>
                </a:lnTo>
                <a:lnTo>
                  <a:pt x="56229" y="114409"/>
                </a:lnTo>
                <a:lnTo>
                  <a:pt x="61299" y="120921"/>
                </a:lnTo>
                <a:lnTo>
                  <a:pt x="66663" y="128239"/>
                </a:lnTo>
                <a:lnTo>
                  <a:pt x="77914" y="144307"/>
                </a:lnTo>
                <a:lnTo>
                  <a:pt x="95405" y="170089"/>
                </a:lnTo>
                <a:lnTo>
                  <a:pt x="101306" y="177885"/>
                </a:lnTo>
                <a:lnTo>
                  <a:pt x="107225" y="185067"/>
                </a:lnTo>
                <a:lnTo>
                  <a:pt x="113155" y="191839"/>
                </a:lnTo>
                <a:lnTo>
                  <a:pt x="118101" y="199330"/>
                </a:lnTo>
                <a:lnTo>
                  <a:pt x="122390" y="207301"/>
                </a:lnTo>
                <a:lnTo>
                  <a:pt x="126242" y="215591"/>
                </a:lnTo>
                <a:lnTo>
                  <a:pt x="129802" y="222110"/>
                </a:lnTo>
                <a:lnTo>
                  <a:pt x="133167" y="227449"/>
                </a:lnTo>
                <a:lnTo>
                  <a:pt x="136403" y="232000"/>
                </a:lnTo>
                <a:lnTo>
                  <a:pt x="139552" y="236026"/>
                </a:lnTo>
                <a:lnTo>
                  <a:pt x="142644" y="239702"/>
                </a:lnTo>
                <a:lnTo>
                  <a:pt x="145698" y="243145"/>
                </a:lnTo>
                <a:lnTo>
                  <a:pt x="151736" y="249617"/>
                </a:lnTo>
                <a:lnTo>
                  <a:pt x="160734" y="2589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InkAnnotation113"/>
          <p:cNvSpPr/>
          <p:nvPr/>
        </p:nvSpPr>
        <p:spPr>
          <a:xfrm>
            <a:off x="821531" y="5152429"/>
            <a:ext cx="17860" cy="294681"/>
          </a:xfrm>
          <a:custGeom>
            <a:avLst/>
            <a:gdLst/>
            <a:ahLst/>
            <a:cxnLst/>
            <a:rect l="0" t="0" r="0" b="0"/>
            <a:pathLst>
              <a:path w="17860" h="294681">
                <a:moveTo>
                  <a:pt x="0" y="0"/>
                </a:moveTo>
                <a:lnTo>
                  <a:pt x="0" y="7689"/>
                </a:lnTo>
                <a:lnTo>
                  <a:pt x="992" y="8103"/>
                </a:lnTo>
                <a:lnTo>
                  <a:pt x="2646" y="8379"/>
                </a:lnTo>
                <a:lnTo>
                  <a:pt x="4740" y="8562"/>
                </a:lnTo>
                <a:lnTo>
                  <a:pt x="6137" y="9677"/>
                </a:lnTo>
                <a:lnTo>
                  <a:pt x="7068" y="11413"/>
                </a:lnTo>
                <a:lnTo>
                  <a:pt x="7688" y="13562"/>
                </a:lnTo>
                <a:lnTo>
                  <a:pt x="8102" y="16978"/>
                </a:lnTo>
                <a:lnTo>
                  <a:pt x="8562" y="26067"/>
                </a:lnTo>
                <a:lnTo>
                  <a:pt x="8821" y="42340"/>
                </a:lnTo>
                <a:lnTo>
                  <a:pt x="8927" y="120999"/>
                </a:lnTo>
                <a:lnTo>
                  <a:pt x="9920" y="132260"/>
                </a:lnTo>
                <a:lnTo>
                  <a:pt x="11574" y="143736"/>
                </a:lnTo>
                <a:lnTo>
                  <a:pt x="13669" y="155355"/>
                </a:lnTo>
                <a:lnTo>
                  <a:pt x="15066" y="167070"/>
                </a:lnTo>
                <a:lnTo>
                  <a:pt x="15997" y="178849"/>
                </a:lnTo>
                <a:lnTo>
                  <a:pt x="16618" y="190670"/>
                </a:lnTo>
                <a:lnTo>
                  <a:pt x="17307" y="211742"/>
                </a:lnTo>
                <a:lnTo>
                  <a:pt x="17750" y="249523"/>
                </a:lnTo>
                <a:lnTo>
                  <a:pt x="17859" y="2946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InkAnnotation114"/>
          <p:cNvSpPr/>
          <p:nvPr/>
        </p:nvSpPr>
        <p:spPr>
          <a:xfrm>
            <a:off x="794744" y="5116724"/>
            <a:ext cx="196452" cy="410753"/>
          </a:xfrm>
          <a:custGeom>
            <a:avLst/>
            <a:gdLst/>
            <a:ahLst/>
            <a:cxnLst/>
            <a:rect l="0" t="0" r="0" b="0"/>
            <a:pathLst>
              <a:path w="196452" h="410753">
                <a:moveTo>
                  <a:pt x="8927" y="80354"/>
                </a:moveTo>
                <a:lnTo>
                  <a:pt x="8927" y="75613"/>
                </a:lnTo>
                <a:lnTo>
                  <a:pt x="7935" y="73225"/>
                </a:lnTo>
                <a:lnTo>
                  <a:pt x="2790" y="65122"/>
                </a:lnTo>
                <a:lnTo>
                  <a:pt x="1239" y="59363"/>
                </a:lnTo>
                <a:lnTo>
                  <a:pt x="243" y="47581"/>
                </a:lnTo>
                <a:lnTo>
                  <a:pt x="46" y="35699"/>
                </a:lnTo>
                <a:lnTo>
                  <a:pt x="0" y="14869"/>
                </a:lnTo>
                <a:lnTo>
                  <a:pt x="992" y="11893"/>
                </a:lnTo>
                <a:lnTo>
                  <a:pt x="4739" y="5940"/>
                </a:lnTo>
                <a:lnTo>
                  <a:pt x="7127" y="3955"/>
                </a:lnTo>
                <a:lnTo>
                  <a:pt x="9712" y="2632"/>
                </a:lnTo>
                <a:lnTo>
                  <a:pt x="15229" y="1162"/>
                </a:lnTo>
                <a:lnTo>
                  <a:pt x="20988" y="509"/>
                </a:lnTo>
                <a:lnTo>
                  <a:pt x="26856" y="219"/>
                </a:lnTo>
                <a:lnTo>
                  <a:pt x="33763" y="90"/>
                </a:lnTo>
                <a:lnTo>
                  <a:pt x="55315" y="0"/>
                </a:lnTo>
                <a:lnTo>
                  <a:pt x="59696" y="988"/>
                </a:lnTo>
                <a:lnTo>
                  <a:pt x="64601" y="2638"/>
                </a:lnTo>
                <a:lnTo>
                  <a:pt x="69856" y="4731"/>
                </a:lnTo>
                <a:lnTo>
                  <a:pt x="75343" y="7118"/>
                </a:lnTo>
                <a:lnTo>
                  <a:pt x="86732" y="12417"/>
                </a:lnTo>
                <a:lnTo>
                  <a:pt x="91555" y="15218"/>
                </a:lnTo>
                <a:lnTo>
                  <a:pt x="95762" y="18079"/>
                </a:lnTo>
                <a:lnTo>
                  <a:pt x="99560" y="20977"/>
                </a:lnTo>
                <a:lnTo>
                  <a:pt x="103083" y="24895"/>
                </a:lnTo>
                <a:lnTo>
                  <a:pt x="106424" y="29490"/>
                </a:lnTo>
                <a:lnTo>
                  <a:pt x="109644" y="34539"/>
                </a:lnTo>
                <a:lnTo>
                  <a:pt x="112783" y="38896"/>
                </a:lnTo>
                <a:lnTo>
                  <a:pt x="118916" y="46384"/>
                </a:lnTo>
                <a:lnTo>
                  <a:pt x="124949" y="55665"/>
                </a:lnTo>
                <a:lnTo>
                  <a:pt x="127947" y="60918"/>
                </a:lnTo>
                <a:lnTo>
                  <a:pt x="131278" y="72046"/>
                </a:lnTo>
                <a:lnTo>
                  <a:pt x="133751" y="83607"/>
                </a:lnTo>
                <a:lnTo>
                  <a:pt x="138157" y="95359"/>
                </a:lnTo>
                <a:lnTo>
                  <a:pt x="140777" y="104551"/>
                </a:lnTo>
                <a:lnTo>
                  <a:pt x="141475" y="108392"/>
                </a:lnTo>
                <a:lnTo>
                  <a:pt x="139606" y="117950"/>
                </a:lnTo>
                <a:lnTo>
                  <a:pt x="136460" y="127821"/>
                </a:lnTo>
                <a:lnTo>
                  <a:pt x="133697" y="139948"/>
                </a:lnTo>
                <a:lnTo>
                  <a:pt x="129534" y="150166"/>
                </a:lnTo>
                <a:lnTo>
                  <a:pt x="126043" y="154676"/>
                </a:lnTo>
                <a:lnTo>
                  <a:pt x="121731" y="158675"/>
                </a:lnTo>
                <a:lnTo>
                  <a:pt x="116872" y="162334"/>
                </a:lnTo>
                <a:lnTo>
                  <a:pt x="112640" y="165765"/>
                </a:lnTo>
                <a:lnTo>
                  <a:pt x="108827" y="169044"/>
                </a:lnTo>
                <a:lnTo>
                  <a:pt x="105293" y="172223"/>
                </a:lnTo>
                <a:lnTo>
                  <a:pt x="100952" y="175334"/>
                </a:lnTo>
                <a:lnTo>
                  <a:pt x="96074" y="178400"/>
                </a:lnTo>
                <a:lnTo>
                  <a:pt x="90838" y="181437"/>
                </a:lnTo>
                <a:lnTo>
                  <a:pt x="86355" y="183461"/>
                </a:lnTo>
                <a:lnTo>
                  <a:pt x="82374" y="184811"/>
                </a:lnTo>
                <a:lnTo>
                  <a:pt x="78727" y="185711"/>
                </a:lnTo>
                <a:lnTo>
                  <a:pt x="75304" y="187303"/>
                </a:lnTo>
                <a:lnTo>
                  <a:pt x="72030" y="189356"/>
                </a:lnTo>
                <a:lnTo>
                  <a:pt x="68855" y="191717"/>
                </a:lnTo>
                <a:lnTo>
                  <a:pt x="65746" y="193291"/>
                </a:lnTo>
                <a:lnTo>
                  <a:pt x="59646" y="195040"/>
                </a:lnTo>
                <a:lnTo>
                  <a:pt x="55374" y="196024"/>
                </a:lnTo>
                <a:lnTo>
                  <a:pt x="49368" y="201057"/>
                </a:lnTo>
                <a:lnTo>
                  <a:pt x="45061" y="204990"/>
                </a:lnTo>
                <a:lnTo>
                  <a:pt x="44682" y="197647"/>
                </a:lnTo>
                <a:lnTo>
                  <a:pt x="45663" y="197245"/>
                </a:lnTo>
                <a:lnTo>
                  <a:pt x="51782" y="196678"/>
                </a:lnTo>
                <a:lnTo>
                  <a:pt x="57078" y="196545"/>
                </a:lnTo>
                <a:lnTo>
                  <a:pt x="65638" y="196471"/>
                </a:lnTo>
                <a:lnTo>
                  <a:pt x="68562" y="197453"/>
                </a:lnTo>
                <a:lnTo>
                  <a:pt x="74458" y="201189"/>
                </a:lnTo>
                <a:lnTo>
                  <a:pt x="80385" y="206158"/>
                </a:lnTo>
                <a:lnTo>
                  <a:pt x="86327" y="211672"/>
                </a:lnTo>
                <a:lnTo>
                  <a:pt x="92275" y="217431"/>
                </a:lnTo>
                <a:lnTo>
                  <a:pt x="98226" y="225944"/>
                </a:lnTo>
                <a:lnTo>
                  <a:pt x="101202" y="230992"/>
                </a:lnTo>
                <a:lnTo>
                  <a:pt x="105170" y="236341"/>
                </a:lnTo>
                <a:lnTo>
                  <a:pt x="109800" y="241892"/>
                </a:lnTo>
                <a:lnTo>
                  <a:pt x="114871" y="247577"/>
                </a:lnTo>
                <a:lnTo>
                  <a:pt x="119244" y="254344"/>
                </a:lnTo>
                <a:lnTo>
                  <a:pt x="123152" y="261832"/>
                </a:lnTo>
                <a:lnTo>
                  <a:pt x="126749" y="269800"/>
                </a:lnTo>
                <a:lnTo>
                  <a:pt x="130139" y="278088"/>
                </a:lnTo>
                <a:lnTo>
                  <a:pt x="133391" y="286591"/>
                </a:lnTo>
                <a:lnTo>
                  <a:pt x="139651" y="303976"/>
                </a:lnTo>
                <a:lnTo>
                  <a:pt x="154747" y="348294"/>
                </a:lnTo>
                <a:lnTo>
                  <a:pt x="157734" y="356215"/>
                </a:lnTo>
                <a:lnTo>
                  <a:pt x="160718" y="363481"/>
                </a:lnTo>
                <a:lnTo>
                  <a:pt x="163699" y="370308"/>
                </a:lnTo>
                <a:lnTo>
                  <a:pt x="167671" y="375852"/>
                </a:lnTo>
                <a:lnTo>
                  <a:pt x="172303" y="380540"/>
                </a:lnTo>
                <a:lnTo>
                  <a:pt x="177376" y="384658"/>
                </a:lnTo>
                <a:lnTo>
                  <a:pt x="180758" y="388395"/>
                </a:lnTo>
                <a:lnTo>
                  <a:pt x="183012" y="391878"/>
                </a:lnTo>
                <a:lnTo>
                  <a:pt x="186509" y="398395"/>
                </a:lnTo>
                <a:lnTo>
                  <a:pt x="188831" y="401522"/>
                </a:lnTo>
                <a:lnTo>
                  <a:pt x="196451" y="4107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InkAnnotation115"/>
          <p:cNvSpPr/>
          <p:nvPr/>
        </p:nvSpPr>
        <p:spPr>
          <a:xfrm>
            <a:off x="1026914" y="5170289"/>
            <a:ext cx="35719" cy="267891"/>
          </a:xfrm>
          <a:custGeom>
            <a:avLst/>
            <a:gdLst/>
            <a:ahLst/>
            <a:cxnLst/>
            <a:rect l="0" t="0" r="0" b="0"/>
            <a:pathLst>
              <a:path w="35719" h="267891">
                <a:moveTo>
                  <a:pt x="0" y="0"/>
                </a:moveTo>
                <a:lnTo>
                  <a:pt x="0" y="13302"/>
                </a:lnTo>
                <a:lnTo>
                  <a:pt x="992" y="15813"/>
                </a:lnTo>
                <a:lnTo>
                  <a:pt x="2645" y="18480"/>
                </a:lnTo>
                <a:lnTo>
                  <a:pt x="4740" y="21249"/>
                </a:lnTo>
                <a:lnTo>
                  <a:pt x="6136" y="25080"/>
                </a:lnTo>
                <a:lnTo>
                  <a:pt x="7067" y="29618"/>
                </a:lnTo>
                <a:lnTo>
                  <a:pt x="7688" y="34628"/>
                </a:lnTo>
                <a:lnTo>
                  <a:pt x="9094" y="40945"/>
                </a:lnTo>
                <a:lnTo>
                  <a:pt x="11023" y="48133"/>
                </a:lnTo>
                <a:lnTo>
                  <a:pt x="13302" y="55901"/>
                </a:lnTo>
                <a:lnTo>
                  <a:pt x="14821" y="65048"/>
                </a:lnTo>
                <a:lnTo>
                  <a:pt x="15834" y="75115"/>
                </a:lnTo>
                <a:lnTo>
                  <a:pt x="16509" y="85795"/>
                </a:lnTo>
                <a:lnTo>
                  <a:pt x="17951" y="96884"/>
                </a:lnTo>
                <a:lnTo>
                  <a:pt x="19905" y="108246"/>
                </a:lnTo>
                <a:lnTo>
                  <a:pt x="22199" y="119788"/>
                </a:lnTo>
                <a:lnTo>
                  <a:pt x="27395" y="143197"/>
                </a:lnTo>
                <a:lnTo>
                  <a:pt x="30169" y="154996"/>
                </a:lnTo>
                <a:lnTo>
                  <a:pt x="32019" y="166831"/>
                </a:lnTo>
                <a:lnTo>
                  <a:pt x="33252" y="178689"/>
                </a:lnTo>
                <a:lnTo>
                  <a:pt x="34074" y="190564"/>
                </a:lnTo>
                <a:lnTo>
                  <a:pt x="34622" y="201456"/>
                </a:lnTo>
                <a:lnTo>
                  <a:pt x="35231" y="221497"/>
                </a:lnTo>
                <a:lnTo>
                  <a:pt x="35718" y="267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InkAnnotation116"/>
          <p:cNvSpPr/>
          <p:nvPr/>
        </p:nvSpPr>
        <p:spPr>
          <a:xfrm>
            <a:off x="1009054" y="5134570"/>
            <a:ext cx="178472" cy="328477"/>
          </a:xfrm>
          <a:custGeom>
            <a:avLst/>
            <a:gdLst/>
            <a:ahLst/>
            <a:cxnLst/>
            <a:rect l="0" t="0" r="0" b="0"/>
            <a:pathLst>
              <a:path w="178472" h="328477">
                <a:moveTo>
                  <a:pt x="0" y="26789"/>
                </a:moveTo>
                <a:lnTo>
                  <a:pt x="0" y="31529"/>
                </a:lnTo>
                <a:lnTo>
                  <a:pt x="992" y="33918"/>
                </a:lnTo>
                <a:lnTo>
                  <a:pt x="4741" y="39218"/>
                </a:lnTo>
                <a:lnTo>
                  <a:pt x="6137" y="43012"/>
                </a:lnTo>
                <a:lnTo>
                  <a:pt x="7689" y="52520"/>
                </a:lnTo>
                <a:lnTo>
                  <a:pt x="10087" y="57833"/>
                </a:lnTo>
                <a:lnTo>
                  <a:pt x="13670" y="63360"/>
                </a:lnTo>
                <a:lnTo>
                  <a:pt x="18043" y="69029"/>
                </a:lnTo>
                <a:lnTo>
                  <a:pt x="21951" y="75785"/>
                </a:lnTo>
                <a:lnTo>
                  <a:pt x="25548" y="83266"/>
                </a:lnTo>
                <a:lnTo>
                  <a:pt x="28938" y="91229"/>
                </a:lnTo>
                <a:lnTo>
                  <a:pt x="32191" y="99515"/>
                </a:lnTo>
                <a:lnTo>
                  <a:pt x="38450" y="116659"/>
                </a:lnTo>
                <a:lnTo>
                  <a:pt x="47553" y="143045"/>
                </a:lnTo>
                <a:lnTo>
                  <a:pt x="51545" y="151918"/>
                </a:lnTo>
                <a:lnTo>
                  <a:pt x="56192" y="160810"/>
                </a:lnTo>
                <a:lnTo>
                  <a:pt x="61274" y="169714"/>
                </a:lnTo>
                <a:lnTo>
                  <a:pt x="65654" y="178627"/>
                </a:lnTo>
                <a:lnTo>
                  <a:pt x="69566" y="187546"/>
                </a:lnTo>
                <a:lnTo>
                  <a:pt x="73167" y="196468"/>
                </a:lnTo>
                <a:lnTo>
                  <a:pt x="76559" y="204401"/>
                </a:lnTo>
                <a:lnTo>
                  <a:pt x="82974" y="218506"/>
                </a:lnTo>
                <a:lnTo>
                  <a:pt x="86074" y="226038"/>
                </a:lnTo>
                <a:lnTo>
                  <a:pt x="89133" y="234036"/>
                </a:lnTo>
                <a:lnTo>
                  <a:pt x="92164" y="242344"/>
                </a:lnTo>
                <a:lnTo>
                  <a:pt x="95177" y="249867"/>
                </a:lnTo>
                <a:lnTo>
                  <a:pt x="98178" y="256867"/>
                </a:lnTo>
                <a:lnTo>
                  <a:pt x="101171" y="263518"/>
                </a:lnTo>
                <a:lnTo>
                  <a:pt x="105150" y="269936"/>
                </a:lnTo>
                <a:lnTo>
                  <a:pt x="109788" y="276200"/>
                </a:lnTo>
                <a:lnTo>
                  <a:pt x="114864" y="282360"/>
                </a:lnTo>
                <a:lnTo>
                  <a:pt x="118248" y="288451"/>
                </a:lnTo>
                <a:lnTo>
                  <a:pt x="120504" y="294496"/>
                </a:lnTo>
                <a:lnTo>
                  <a:pt x="122008" y="300511"/>
                </a:lnTo>
                <a:lnTo>
                  <a:pt x="126325" y="309838"/>
                </a:lnTo>
                <a:lnTo>
                  <a:pt x="131551" y="317292"/>
                </a:lnTo>
                <a:lnTo>
                  <a:pt x="134333" y="320668"/>
                </a:lnTo>
                <a:lnTo>
                  <a:pt x="137181" y="323911"/>
                </a:lnTo>
                <a:lnTo>
                  <a:pt x="140071" y="326074"/>
                </a:lnTo>
                <a:lnTo>
                  <a:pt x="142990" y="327515"/>
                </a:lnTo>
                <a:lnTo>
                  <a:pt x="145928" y="328476"/>
                </a:lnTo>
                <a:lnTo>
                  <a:pt x="148879" y="328125"/>
                </a:lnTo>
                <a:lnTo>
                  <a:pt x="151839" y="326898"/>
                </a:lnTo>
                <a:lnTo>
                  <a:pt x="154804" y="325088"/>
                </a:lnTo>
                <a:lnTo>
                  <a:pt x="157773" y="323882"/>
                </a:lnTo>
                <a:lnTo>
                  <a:pt x="160745" y="323078"/>
                </a:lnTo>
                <a:lnTo>
                  <a:pt x="163718" y="322541"/>
                </a:lnTo>
                <a:lnTo>
                  <a:pt x="165700" y="320199"/>
                </a:lnTo>
                <a:lnTo>
                  <a:pt x="167021" y="316653"/>
                </a:lnTo>
                <a:lnTo>
                  <a:pt x="169482" y="307423"/>
                </a:lnTo>
                <a:lnTo>
                  <a:pt x="171527" y="302183"/>
                </a:lnTo>
                <a:lnTo>
                  <a:pt x="173883" y="296705"/>
                </a:lnTo>
                <a:lnTo>
                  <a:pt x="175453" y="290077"/>
                </a:lnTo>
                <a:lnTo>
                  <a:pt x="176500" y="282681"/>
                </a:lnTo>
                <a:lnTo>
                  <a:pt x="177198" y="274775"/>
                </a:lnTo>
                <a:lnTo>
                  <a:pt x="177663" y="265534"/>
                </a:lnTo>
                <a:lnTo>
                  <a:pt x="178180" y="244684"/>
                </a:lnTo>
                <a:lnTo>
                  <a:pt x="178471" y="215374"/>
                </a:lnTo>
                <a:lnTo>
                  <a:pt x="177520" y="205098"/>
                </a:lnTo>
                <a:lnTo>
                  <a:pt x="175894" y="194279"/>
                </a:lnTo>
                <a:lnTo>
                  <a:pt x="173817" y="183098"/>
                </a:lnTo>
                <a:lnTo>
                  <a:pt x="172433" y="171675"/>
                </a:lnTo>
                <a:lnTo>
                  <a:pt x="171510" y="160090"/>
                </a:lnTo>
                <a:lnTo>
                  <a:pt x="170895" y="148399"/>
                </a:lnTo>
                <a:lnTo>
                  <a:pt x="169492" y="136635"/>
                </a:lnTo>
                <a:lnTo>
                  <a:pt x="167565" y="124825"/>
                </a:lnTo>
                <a:lnTo>
                  <a:pt x="165288" y="112982"/>
                </a:lnTo>
                <a:lnTo>
                  <a:pt x="162778" y="102110"/>
                </a:lnTo>
                <a:lnTo>
                  <a:pt x="160113" y="91886"/>
                </a:lnTo>
                <a:lnTo>
                  <a:pt x="157343" y="82093"/>
                </a:lnTo>
                <a:lnTo>
                  <a:pt x="155497" y="72589"/>
                </a:lnTo>
                <a:lnTo>
                  <a:pt x="154267" y="63275"/>
                </a:lnTo>
                <a:lnTo>
                  <a:pt x="153446" y="54090"/>
                </a:lnTo>
                <a:lnTo>
                  <a:pt x="151907" y="45982"/>
                </a:lnTo>
                <a:lnTo>
                  <a:pt x="149888" y="38592"/>
                </a:lnTo>
                <a:lnTo>
                  <a:pt x="147551" y="31681"/>
                </a:lnTo>
                <a:lnTo>
                  <a:pt x="145000" y="25089"/>
                </a:lnTo>
                <a:lnTo>
                  <a:pt x="142307" y="18710"/>
                </a:lnTo>
                <a:lnTo>
                  <a:pt x="13394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InkAnnotation117"/>
          <p:cNvSpPr/>
          <p:nvPr/>
        </p:nvSpPr>
        <p:spPr>
          <a:xfrm>
            <a:off x="1286780" y="5134762"/>
            <a:ext cx="124111" cy="307246"/>
          </a:xfrm>
          <a:custGeom>
            <a:avLst/>
            <a:gdLst/>
            <a:ahLst/>
            <a:cxnLst/>
            <a:rect l="0" t="0" r="0" b="0"/>
            <a:pathLst>
              <a:path w="124111" h="307246">
                <a:moveTo>
                  <a:pt x="8024" y="89104"/>
                </a:moveTo>
                <a:lnTo>
                  <a:pt x="8024" y="129270"/>
                </a:lnTo>
                <a:lnTo>
                  <a:pt x="7032" y="137710"/>
                </a:lnTo>
                <a:lnTo>
                  <a:pt x="5378" y="147305"/>
                </a:lnTo>
                <a:lnTo>
                  <a:pt x="3284" y="157670"/>
                </a:lnTo>
                <a:lnTo>
                  <a:pt x="1887" y="167558"/>
                </a:lnTo>
                <a:lnTo>
                  <a:pt x="956" y="177126"/>
                </a:lnTo>
                <a:lnTo>
                  <a:pt x="336" y="186480"/>
                </a:lnTo>
                <a:lnTo>
                  <a:pt x="914" y="196686"/>
                </a:lnTo>
                <a:lnTo>
                  <a:pt x="2292" y="207458"/>
                </a:lnTo>
                <a:lnTo>
                  <a:pt x="4203" y="218608"/>
                </a:lnTo>
                <a:lnTo>
                  <a:pt x="4484" y="229019"/>
                </a:lnTo>
                <a:lnTo>
                  <a:pt x="3680" y="238936"/>
                </a:lnTo>
                <a:lnTo>
                  <a:pt x="2151" y="248523"/>
                </a:lnTo>
                <a:lnTo>
                  <a:pt x="1132" y="256899"/>
                </a:lnTo>
                <a:lnTo>
                  <a:pt x="453" y="264468"/>
                </a:lnTo>
                <a:lnTo>
                  <a:pt x="0" y="271498"/>
                </a:lnTo>
                <a:lnTo>
                  <a:pt x="691" y="277177"/>
                </a:lnTo>
                <a:lnTo>
                  <a:pt x="4103" y="286132"/>
                </a:lnTo>
                <a:lnTo>
                  <a:pt x="6282" y="293419"/>
                </a:lnTo>
                <a:lnTo>
                  <a:pt x="7250" y="299966"/>
                </a:lnTo>
                <a:lnTo>
                  <a:pt x="7795" y="307245"/>
                </a:lnTo>
                <a:lnTo>
                  <a:pt x="7871" y="306961"/>
                </a:lnTo>
                <a:lnTo>
                  <a:pt x="7994" y="304117"/>
                </a:lnTo>
                <a:lnTo>
                  <a:pt x="10657" y="298436"/>
                </a:lnTo>
                <a:lnTo>
                  <a:pt x="12756" y="294143"/>
                </a:lnTo>
                <a:lnTo>
                  <a:pt x="14155" y="289297"/>
                </a:lnTo>
                <a:lnTo>
                  <a:pt x="15088" y="284082"/>
                </a:lnTo>
                <a:lnTo>
                  <a:pt x="15710" y="278621"/>
                </a:lnTo>
                <a:lnTo>
                  <a:pt x="16125" y="272004"/>
                </a:lnTo>
                <a:lnTo>
                  <a:pt x="16585" y="256713"/>
                </a:lnTo>
                <a:lnTo>
                  <a:pt x="17700" y="248469"/>
                </a:lnTo>
                <a:lnTo>
                  <a:pt x="19436" y="239996"/>
                </a:lnTo>
                <a:lnTo>
                  <a:pt x="21585" y="231370"/>
                </a:lnTo>
                <a:lnTo>
                  <a:pt x="23018" y="221651"/>
                </a:lnTo>
                <a:lnTo>
                  <a:pt x="23973" y="211204"/>
                </a:lnTo>
                <a:lnTo>
                  <a:pt x="24610" y="200270"/>
                </a:lnTo>
                <a:lnTo>
                  <a:pt x="25318" y="177537"/>
                </a:lnTo>
                <a:lnTo>
                  <a:pt x="25834" y="109534"/>
                </a:lnTo>
                <a:lnTo>
                  <a:pt x="25883" y="7207"/>
                </a:lnTo>
                <a:lnTo>
                  <a:pt x="26876" y="4740"/>
                </a:lnTo>
                <a:lnTo>
                  <a:pt x="28529" y="3096"/>
                </a:lnTo>
                <a:lnTo>
                  <a:pt x="33572" y="457"/>
                </a:lnTo>
                <a:lnTo>
                  <a:pt x="36907" y="96"/>
                </a:lnTo>
                <a:lnTo>
                  <a:pt x="39186" y="0"/>
                </a:lnTo>
                <a:lnTo>
                  <a:pt x="41697" y="928"/>
                </a:lnTo>
                <a:lnTo>
                  <a:pt x="44363" y="2539"/>
                </a:lnTo>
                <a:lnTo>
                  <a:pt x="47133" y="4605"/>
                </a:lnTo>
                <a:lnTo>
                  <a:pt x="49972" y="6974"/>
                </a:lnTo>
                <a:lnTo>
                  <a:pt x="52856" y="9547"/>
                </a:lnTo>
                <a:lnTo>
                  <a:pt x="55772" y="12254"/>
                </a:lnTo>
                <a:lnTo>
                  <a:pt x="58707" y="17035"/>
                </a:lnTo>
                <a:lnTo>
                  <a:pt x="61657" y="23198"/>
                </a:lnTo>
                <a:lnTo>
                  <a:pt x="64615" y="30285"/>
                </a:lnTo>
                <a:lnTo>
                  <a:pt x="67580" y="36992"/>
                </a:lnTo>
                <a:lnTo>
                  <a:pt x="73519" y="49738"/>
                </a:lnTo>
                <a:lnTo>
                  <a:pt x="76492" y="57899"/>
                </a:lnTo>
                <a:lnTo>
                  <a:pt x="79466" y="67309"/>
                </a:lnTo>
                <a:lnTo>
                  <a:pt x="85417" y="88348"/>
                </a:lnTo>
                <a:lnTo>
                  <a:pt x="103274" y="157760"/>
                </a:lnTo>
                <a:lnTo>
                  <a:pt x="109227" y="181465"/>
                </a:lnTo>
                <a:lnTo>
                  <a:pt x="111212" y="193342"/>
                </a:lnTo>
                <a:lnTo>
                  <a:pt x="112535" y="205229"/>
                </a:lnTo>
                <a:lnTo>
                  <a:pt x="113417" y="217122"/>
                </a:lnTo>
                <a:lnTo>
                  <a:pt x="114997" y="227035"/>
                </a:lnTo>
                <a:lnTo>
                  <a:pt x="117042" y="235629"/>
                </a:lnTo>
                <a:lnTo>
                  <a:pt x="119398" y="243342"/>
                </a:lnTo>
                <a:lnTo>
                  <a:pt x="120969" y="250469"/>
                </a:lnTo>
                <a:lnTo>
                  <a:pt x="122016" y="257204"/>
                </a:lnTo>
                <a:lnTo>
                  <a:pt x="124110" y="2766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InkAnnotation118"/>
          <p:cNvSpPr/>
          <p:nvPr/>
        </p:nvSpPr>
        <p:spPr>
          <a:xfrm>
            <a:off x="1285875" y="5322093"/>
            <a:ext cx="98227" cy="26790"/>
          </a:xfrm>
          <a:custGeom>
            <a:avLst/>
            <a:gdLst/>
            <a:ahLst/>
            <a:cxnLst/>
            <a:rect l="0" t="0" r="0" b="0"/>
            <a:pathLst>
              <a:path w="98227" h="26790">
                <a:moveTo>
                  <a:pt x="0" y="0"/>
                </a:moveTo>
                <a:lnTo>
                  <a:pt x="13302" y="0"/>
                </a:lnTo>
                <a:lnTo>
                  <a:pt x="16805" y="992"/>
                </a:lnTo>
                <a:lnTo>
                  <a:pt x="21125" y="2646"/>
                </a:lnTo>
                <a:lnTo>
                  <a:pt x="25990" y="4741"/>
                </a:lnTo>
                <a:lnTo>
                  <a:pt x="36686" y="9714"/>
                </a:lnTo>
                <a:lnTo>
                  <a:pt x="42317" y="12429"/>
                </a:lnTo>
                <a:lnTo>
                  <a:pt x="49047" y="14239"/>
                </a:lnTo>
                <a:lnTo>
                  <a:pt x="56510" y="15446"/>
                </a:lnTo>
                <a:lnTo>
                  <a:pt x="64462" y="16250"/>
                </a:lnTo>
                <a:lnTo>
                  <a:pt x="70756" y="16787"/>
                </a:lnTo>
                <a:lnTo>
                  <a:pt x="75944" y="17145"/>
                </a:lnTo>
                <a:lnTo>
                  <a:pt x="80395" y="17383"/>
                </a:lnTo>
                <a:lnTo>
                  <a:pt x="84354" y="18534"/>
                </a:lnTo>
                <a:lnTo>
                  <a:pt x="87986" y="20294"/>
                </a:lnTo>
                <a:lnTo>
                  <a:pt x="98226" y="267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InkAnnotation119"/>
          <p:cNvSpPr/>
          <p:nvPr/>
        </p:nvSpPr>
        <p:spPr>
          <a:xfrm>
            <a:off x="1598414" y="5223867"/>
            <a:ext cx="8930" cy="151805"/>
          </a:xfrm>
          <a:custGeom>
            <a:avLst/>
            <a:gdLst/>
            <a:ahLst/>
            <a:cxnLst/>
            <a:rect l="0" t="0" r="0" b="0"/>
            <a:pathLst>
              <a:path w="8930" h="151805">
                <a:moveTo>
                  <a:pt x="8929" y="0"/>
                </a:moveTo>
                <a:lnTo>
                  <a:pt x="8929" y="4740"/>
                </a:lnTo>
                <a:lnTo>
                  <a:pt x="7937" y="8121"/>
                </a:lnTo>
                <a:lnTo>
                  <a:pt x="6283" y="12359"/>
                </a:lnTo>
                <a:lnTo>
                  <a:pt x="1241" y="23939"/>
                </a:lnTo>
                <a:lnTo>
                  <a:pt x="827" y="26872"/>
                </a:lnTo>
                <a:lnTo>
                  <a:pt x="551" y="30814"/>
                </a:lnTo>
                <a:lnTo>
                  <a:pt x="367" y="35425"/>
                </a:lnTo>
                <a:lnTo>
                  <a:pt x="109" y="56137"/>
                </a:lnTo>
                <a:lnTo>
                  <a:pt x="0" y="1518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InkAnnotation120"/>
          <p:cNvSpPr/>
          <p:nvPr/>
        </p:nvSpPr>
        <p:spPr>
          <a:xfrm>
            <a:off x="1569064" y="5107781"/>
            <a:ext cx="11491" cy="1"/>
          </a:xfrm>
          <a:custGeom>
            <a:avLst/>
            <a:gdLst/>
            <a:ahLst/>
            <a:cxnLst/>
            <a:rect l="0" t="0" r="0" b="0"/>
            <a:pathLst>
              <a:path w="11491" h="1">
                <a:moveTo>
                  <a:pt x="11490" y="0"/>
                </a:moveTo>
                <a:lnTo>
                  <a:pt x="0" y="0"/>
                </a:lnTo>
                <a:lnTo>
                  <a:pt x="25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InkAnnotation121"/>
          <p:cNvSpPr/>
          <p:nvPr/>
        </p:nvSpPr>
        <p:spPr>
          <a:xfrm>
            <a:off x="1696644" y="5179218"/>
            <a:ext cx="87894" cy="223230"/>
          </a:xfrm>
          <a:custGeom>
            <a:avLst/>
            <a:gdLst/>
            <a:ahLst/>
            <a:cxnLst/>
            <a:rect l="0" t="0" r="0" b="0"/>
            <a:pathLst>
              <a:path w="87894" h="223230">
                <a:moveTo>
                  <a:pt x="80363" y="0"/>
                </a:moveTo>
                <a:lnTo>
                  <a:pt x="66802" y="0"/>
                </a:lnTo>
                <a:lnTo>
                  <a:pt x="64377" y="992"/>
                </a:lnTo>
                <a:lnTo>
                  <a:pt x="61768" y="2646"/>
                </a:lnTo>
                <a:lnTo>
                  <a:pt x="59037" y="4741"/>
                </a:lnTo>
                <a:lnTo>
                  <a:pt x="56224" y="7129"/>
                </a:lnTo>
                <a:lnTo>
                  <a:pt x="53356" y="9714"/>
                </a:lnTo>
                <a:lnTo>
                  <a:pt x="47524" y="15231"/>
                </a:lnTo>
                <a:lnTo>
                  <a:pt x="41625" y="20991"/>
                </a:lnTo>
                <a:lnTo>
                  <a:pt x="38663" y="22924"/>
                </a:lnTo>
                <a:lnTo>
                  <a:pt x="35695" y="24213"/>
                </a:lnTo>
                <a:lnTo>
                  <a:pt x="32725" y="25071"/>
                </a:lnTo>
                <a:lnTo>
                  <a:pt x="29753" y="26636"/>
                </a:lnTo>
                <a:lnTo>
                  <a:pt x="26779" y="28671"/>
                </a:lnTo>
                <a:lnTo>
                  <a:pt x="23805" y="31021"/>
                </a:lnTo>
                <a:lnTo>
                  <a:pt x="20829" y="32587"/>
                </a:lnTo>
                <a:lnTo>
                  <a:pt x="17854" y="33631"/>
                </a:lnTo>
                <a:lnTo>
                  <a:pt x="14878" y="34327"/>
                </a:lnTo>
                <a:lnTo>
                  <a:pt x="11901" y="34791"/>
                </a:lnTo>
                <a:lnTo>
                  <a:pt x="8925" y="35100"/>
                </a:lnTo>
                <a:lnTo>
                  <a:pt x="5949" y="35306"/>
                </a:lnTo>
                <a:lnTo>
                  <a:pt x="3964" y="36436"/>
                </a:lnTo>
                <a:lnTo>
                  <a:pt x="2642" y="38182"/>
                </a:lnTo>
                <a:lnTo>
                  <a:pt x="42" y="44537"/>
                </a:lnTo>
                <a:lnTo>
                  <a:pt x="0" y="52328"/>
                </a:lnTo>
                <a:lnTo>
                  <a:pt x="2643" y="58314"/>
                </a:lnTo>
                <a:lnTo>
                  <a:pt x="4738" y="62689"/>
                </a:lnTo>
                <a:lnTo>
                  <a:pt x="7126" y="66598"/>
                </a:lnTo>
                <a:lnTo>
                  <a:pt x="9710" y="70195"/>
                </a:lnTo>
                <a:lnTo>
                  <a:pt x="12425" y="73586"/>
                </a:lnTo>
                <a:lnTo>
                  <a:pt x="16219" y="76838"/>
                </a:lnTo>
                <a:lnTo>
                  <a:pt x="20734" y="79999"/>
                </a:lnTo>
                <a:lnTo>
                  <a:pt x="25727" y="83099"/>
                </a:lnTo>
                <a:lnTo>
                  <a:pt x="31041" y="87149"/>
                </a:lnTo>
                <a:lnTo>
                  <a:pt x="36568" y="91834"/>
                </a:lnTo>
                <a:lnTo>
                  <a:pt x="47008" y="101338"/>
                </a:lnTo>
                <a:lnTo>
                  <a:pt x="54955" y="108870"/>
                </a:lnTo>
                <a:lnTo>
                  <a:pt x="58463" y="113260"/>
                </a:lnTo>
                <a:lnTo>
                  <a:pt x="61795" y="118171"/>
                </a:lnTo>
                <a:lnTo>
                  <a:pt x="65007" y="123430"/>
                </a:lnTo>
                <a:lnTo>
                  <a:pt x="68142" y="128919"/>
                </a:lnTo>
                <a:lnTo>
                  <a:pt x="74270" y="140311"/>
                </a:lnTo>
                <a:lnTo>
                  <a:pt x="76301" y="146126"/>
                </a:lnTo>
                <a:lnTo>
                  <a:pt x="77655" y="151988"/>
                </a:lnTo>
                <a:lnTo>
                  <a:pt x="78558" y="157880"/>
                </a:lnTo>
                <a:lnTo>
                  <a:pt x="80152" y="162800"/>
                </a:lnTo>
                <a:lnTo>
                  <a:pt x="82206" y="167073"/>
                </a:lnTo>
                <a:lnTo>
                  <a:pt x="84569" y="170914"/>
                </a:lnTo>
                <a:lnTo>
                  <a:pt x="86143" y="175458"/>
                </a:lnTo>
                <a:lnTo>
                  <a:pt x="87193" y="180472"/>
                </a:lnTo>
                <a:lnTo>
                  <a:pt x="87893" y="185799"/>
                </a:lnTo>
                <a:lnTo>
                  <a:pt x="87367" y="190343"/>
                </a:lnTo>
                <a:lnTo>
                  <a:pt x="86025" y="194364"/>
                </a:lnTo>
                <a:lnTo>
                  <a:pt x="84138" y="198037"/>
                </a:lnTo>
                <a:lnTo>
                  <a:pt x="82041" y="204764"/>
                </a:lnTo>
                <a:lnTo>
                  <a:pt x="81482" y="207947"/>
                </a:lnTo>
                <a:lnTo>
                  <a:pt x="80116" y="211061"/>
                </a:lnTo>
                <a:lnTo>
                  <a:pt x="78214" y="214129"/>
                </a:lnTo>
                <a:lnTo>
                  <a:pt x="75954" y="217167"/>
                </a:lnTo>
                <a:lnTo>
                  <a:pt x="73455" y="219192"/>
                </a:lnTo>
                <a:lnTo>
                  <a:pt x="70797" y="220542"/>
                </a:lnTo>
                <a:lnTo>
                  <a:pt x="68032" y="221443"/>
                </a:lnTo>
                <a:lnTo>
                  <a:pt x="65197" y="222043"/>
                </a:lnTo>
                <a:lnTo>
                  <a:pt x="62315" y="222442"/>
                </a:lnTo>
                <a:lnTo>
                  <a:pt x="59401" y="222709"/>
                </a:lnTo>
                <a:lnTo>
                  <a:pt x="56467" y="222887"/>
                </a:lnTo>
                <a:lnTo>
                  <a:pt x="50560" y="223084"/>
                </a:lnTo>
                <a:lnTo>
                  <a:pt x="38684" y="223211"/>
                </a:lnTo>
                <a:lnTo>
                  <a:pt x="32735" y="223229"/>
                </a:lnTo>
                <a:lnTo>
                  <a:pt x="29759" y="222241"/>
                </a:lnTo>
                <a:lnTo>
                  <a:pt x="26783" y="220591"/>
                </a:lnTo>
                <a:lnTo>
                  <a:pt x="17855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InkAnnotation122"/>
          <p:cNvSpPr/>
          <p:nvPr/>
        </p:nvSpPr>
        <p:spPr>
          <a:xfrm>
            <a:off x="1956018" y="5179218"/>
            <a:ext cx="106740" cy="214314"/>
          </a:xfrm>
          <a:custGeom>
            <a:avLst/>
            <a:gdLst/>
            <a:ahLst/>
            <a:cxnLst/>
            <a:rect l="0" t="0" r="0" b="0"/>
            <a:pathLst>
              <a:path w="106740" h="214314">
                <a:moveTo>
                  <a:pt x="106739" y="0"/>
                </a:moveTo>
                <a:lnTo>
                  <a:pt x="95249" y="0"/>
                </a:lnTo>
                <a:lnTo>
                  <a:pt x="96103" y="0"/>
                </a:lnTo>
                <a:lnTo>
                  <a:pt x="85231" y="0"/>
                </a:lnTo>
                <a:lnTo>
                  <a:pt x="83471" y="992"/>
                </a:lnTo>
                <a:lnTo>
                  <a:pt x="82297" y="2646"/>
                </a:lnTo>
                <a:lnTo>
                  <a:pt x="81515" y="4741"/>
                </a:lnTo>
                <a:lnTo>
                  <a:pt x="80001" y="7129"/>
                </a:lnTo>
                <a:lnTo>
                  <a:pt x="78000" y="9714"/>
                </a:lnTo>
                <a:lnTo>
                  <a:pt x="75673" y="12429"/>
                </a:lnTo>
                <a:lnTo>
                  <a:pt x="72138" y="14239"/>
                </a:lnTo>
                <a:lnTo>
                  <a:pt x="67797" y="15446"/>
                </a:lnTo>
                <a:lnTo>
                  <a:pt x="62918" y="16250"/>
                </a:lnTo>
                <a:lnTo>
                  <a:pt x="58674" y="17779"/>
                </a:lnTo>
                <a:lnTo>
                  <a:pt x="54852" y="19790"/>
                </a:lnTo>
                <a:lnTo>
                  <a:pt x="51311" y="22123"/>
                </a:lnTo>
                <a:lnTo>
                  <a:pt x="46967" y="24671"/>
                </a:lnTo>
                <a:lnTo>
                  <a:pt x="42087" y="27361"/>
                </a:lnTo>
                <a:lnTo>
                  <a:pt x="36848" y="30147"/>
                </a:lnTo>
                <a:lnTo>
                  <a:pt x="32364" y="32996"/>
                </a:lnTo>
                <a:lnTo>
                  <a:pt x="28382" y="35889"/>
                </a:lnTo>
                <a:lnTo>
                  <a:pt x="24736" y="38809"/>
                </a:lnTo>
                <a:lnTo>
                  <a:pt x="21313" y="41747"/>
                </a:lnTo>
                <a:lnTo>
                  <a:pt x="18038" y="44699"/>
                </a:lnTo>
                <a:lnTo>
                  <a:pt x="14863" y="47659"/>
                </a:lnTo>
                <a:lnTo>
                  <a:pt x="12746" y="50625"/>
                </a:lnTo>
                <a:lnTo>
                  <a:pt x="10394" y="56565"/>
                </a:lnTo>
                <a:lnTo>
                  <a:pt x="8775" y="58546"/>
                </a:lnTo>
                <a:lnTo>
                  <a:pt x="6703" y="59867"/>
                </a:lnTo>
                <a:lnTo>
                  <a:pt x="4330" y="60747"/>
                </a:lnTo>
                <a:lnTo>
                  <a:pt x="2747" y="62327"/>
                </a:lnTo>
                <a:lnTo>
                  <a:pt x="1693" y="64372"/>
                </a:lnTo>
                <a:lnTo>
                  <a:pt x="521" y="69289"/>
                </a:lnTo>
                <a:lnTo>
                  <a:pt x="0" y="74783"/>
                </a:lnTo>
                <a:lnTo>
                  <a:pt x="853" y="77636"/>
                </a:lnTo>
                <a:lnTo>
                  <a:pt x="2414" y="80531"/>
                </a:lnTo>
                <a:lnTo>
                  <a:pt x="4447" y="83453"/>
                </a:lnTo>
                <a:lnTo>
                  <a:pt x="6706" y="89346"/>
                </a:lnTo>
                <a:lnTo>
                  <a:pt x="7308" y="92306"/>
                </a:lnTo>
                <a:lnTo>
                  <a:pt x="8702" y="94280"/>
                </a:lnTo>
                <a:lnTo>
                  <a:pt x="10623" y="95596"/>
                </a:lnTo>
                <a:lnTo>
                  <a:pt x="12896" y="96472"/>
                </a:lnTo>
                <a:lnTo>
                  <a:pt x="16396" y="98049"/>
                </a:lnTo>
                <a:lnTo>
                  <a:pt x="32420" y="105761"/>
                </a:lnTo>
                <a:lnTo>
                  <a:pt x="43929" y="111484"/>
                </a:lnTo>
                <a:lnTo>
                  <a:pt x="47998" y="113017"/>
                </a:lnTo>
                <a:lnTo>
                  <a:pt x="51704" y="114040"/>
                </a:lnTo>
                <a:lnTo>
                  <a:pt x="55166" y="114722"/>
                </a:lnTo>
                <a:lnTo>
                  <a:pt x="59458" y="116169"/>
                </a:lnTo>
                <a:lnTo>
                  <a:pt x="64305" y="118126"/>
                </a:lnTo>
                <a:lnTo>
                  <a:pt x="69520" y="120422"/>
                </a:lnTo>
                <a:lnTo>
                  <a:pt x="73989" y="121954"/>
                </a:lnTo>
                <a:lnTo>
                  <a:pt x="77960" y="122974"/>
                </a:lnTo>
                <a:lnTo>
                  <a:pt x="81600" y="123655"/>
                </a:lnTo>
                <a:lnTo>
                  <a:pt x="85019" y="125101"/>
                </a:lnTo>
                <a:lnTo>
                  <a:pt x="88290" y="127057"/>
                </a:lnTo>
                <a:lnTo>
                  <a:pt x="91463" y="129353"/>
                </a:lnTo>
                <a:lnTo>
                  <a:pt x="94571" y="130884"/>
                </a:lnTo>
                <a:lnTo>
                  <a:pt x="97635" y="131905"/>
                </a:lnTo>
                <a:lnTo>
                  <a:pt x="100670" y="132584"/>
                </a:lnTo>
                <a:lnTo>
                  <a:pt x="102693" y="135023"/>
                </a:lnTo>
                <a:lnTo>
                  <a:pt x="104042" y="138632"/>
                </a:lnTo>
                <a:lnTo>
                  <a:pt x="104941" y="143023"/>
                </a:lnTo>
                <a:lnTo>
                  <a:pt x="105540" y="146943"/>
                </a:lnTo>
                <a:lnTo>
                  <a:pt x="105940" y="150547"/>
                </a:lnTo>
                <a:lnTo>
                  <a:pt x="106384" y="157199"/>
                </a:lnTo>
                <a:lnTo>
                  <a:pt x="106581" y="163463"/>
                </a:lnTo>
                <a:lnTo>
                  <a:pt x="106692" y="172567"/>
                </a:lnTo>
                <a:lnTo>
                  <a:pt x="105716" y="175569"/>
                </a:lnTo>
                <a:lnTo>
                  <a:pt x="104072" y="178561"/>
                </a:lnTo>
                <a:lnTo>
                  <a:pt x="101985" y="181548"/>
                </a:lnTo>
                <a:lnTo>
                  <a:pt x="99601" y="184532"/>
                </a:lnTo>
                <a:lnTo>
                  <a:pt x="97019" y="187514"/>
                </a:lnTo>
                <a:lnTo>
                  <a:pt x="94306" y="190493"/>
                </a:lnTo>
                <a:lnTo>
                  <a:pt x="88645" y="196451"/>
                </a:lnTo>
                <a:lnTo>
                  <a:pt x="85747" y="199428"/>
                </a:lnTo>
                <a:lnTo>
                  <a:pt x="81831" y="202405"/>
                </a:lnTo>
                <a:lnTo>
                  <a:pt x="77235" y="205382"/>
                </a:lnTo>
                <a:lnTo>
                  <a:pt x="72187" y="208359"/>
                </a:lnTo>
                <a:lnTo>
                  <a:pt x="67829" y="210344"/>
                </a:lnTo>
                <a:lnTo>
                  <a:pt x="63932" y="211667"/>
                </a:lnTo>
                <a:lnTo>
                  <a:pt x="60342" y="212549"/>
                </a:lnTo>
                <a:lnTo>
                  <a:pt x="56956" y="213137"/>
                </a:lnTo>
                <a:lnTo>
                  <a:pt x="53707" y="213529"/>
                </a:lnTo>
                <a:lnTo>
                  <a:pt x="46103" y="214158"/>
                </a:lnTo>
                <a:lnTo>
                  <a:pt x="44487" y="214210"/>
                </a:lnTo>
                <a:lnTo>
                  <a:pt x="35246" y="214303"/>
                </a:lnTo>
                <a:lnTo>
                  <a:pt x="26372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InkAnnotation123"/>
          <p:cNvSpPr/>
          <p:nvPr/>
        </p:nvSpPr>
        <p:spPr>
          <a:xfrm>
            <a:off x="2117576" y="5241726"/>
            <a:ext cx="7690" cy="125017"/>
          </a:xfrm>
          <a:custGeom>
            <a:avLst/>
            <a:gdLst/>
            <a:ahLst/>
            <a:cxnLst/>
            <a:rect l="0" t="0" r="0" b="0"/>
            <a:pathLst>
              <a:path w="7690" h="125017">
                <a:moveTo>
                  <a:pt x="7689" y="0"/>
                </a:moveTo>
                <a:lnTo>
                  <a:pt x="7689" y="47855"/>
                </a:lnTo>
                <a:lnTo>
                  <a:pt x="6697" y="54723"/>
                </a:lnTo>
                <a:lnTo>
                  <a:pt x="5043" y="61287"/>
                </a:lnTo>
                <a:lnTo>
                  <a:pt x="2948" y="67647"/>
                </a:lnTo>
                <a:lnTo>
                  <a:pt x="1552" y="74864"/>
                </a:lnTo>
                <a:lnTo>
                  <a:pt x="621" y="82652"/>
                </a:lnTo>
                <a:lnTo>
                  <a:pt x="0" y="90820"/>
                </a:lnTo>
                <a:lnTo>
                  <a:pt x="579" y="97258"/>
                </a:lnTo>
                <a:lnTo>
                  <a:pt x="1956" y="102541"/>
                </a:lnTo>
                <a:lnTo>
                  <a:pt x="3867" y="107056"/>
                </a:lnTo>
                <a:lnTo>
                  <a:pt x="5141" y="111058"/>
                </a:lnTo>
                <a:lnTo>
                  <a:pt x="5990" y="114719"/>
                </a:lnTo>
                <a:lnTo>
                  <a:pt x="7689" y="1250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InkAnnotation124"/>
          <p:cNvSpPr/>
          <p:nvPr/>
        </p:nvSpPr>
        <p:spPr>
          <a:xfrm>
            <a:off x="2089546" y="5072062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89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InkAnnotation125"/>
          <p:cNvSpPr/>
          <p:nvPr/>
        </p:nvSpPr>
        <p:spPr>
          <a:xfrm>
            <a:off x="3625597" y="5027414"/>
            <a:ext cx="80223" cy="257187"/>
          </a:xfrm>
          <a:custGeom>
            <a:avLst/>
            <a:gdLst/>
            <a:ahLst/>
            <a:cxnLst/>
            <a:rect l="0" t="0" r="0" b="0"/>
            <a:pathLst>
              <a:path w="80223" h="257187">
                <a:moveTo>
                  <a:pt x="44503" y="0"/>
                </a:moveTo>
                <a:lnTo>
                  <a:pt x="44503" y="22783"/>
                </a:lnTo>
                <a:lnTo>
                  <a:pt x="45495" y="29079"/>
                </a:lnTo>
                <a:lnTo>
                  <a:pt x="47149" y="35261"/>
                </a:lnTo>
                <a:lnTo>
                  <a:pt x="49244" y="41366"/>
                </a:lnTo>
                <a:lnTo>
                  <a:pt x="50640" y="49405"/>
                </a:lnTo>
                <a:lnTo>
                  <a:pt x="51571" y="58734"/>
                </a:lnTo>
                <a:lnTo>
                  <a:pt x="52192" y="68921"/>
                </a:lnTo>
                <a:lnTo>
                  <a:pt x="53598" y="78690"/>
                </a:lnTo>
                <a:lnTo>
                  <a:pt x="55527" y="88178"/>
                </a:lnTo>
                <a:lnTo>
                  <a:pt x="57806" y="97480"/>
                </a:lnTo>
                <a:lnTo>
                  <a:pt x="59324" y="107652"/>
                </a:lnTo>
                <a:lnTo>
                  <a:pt x="60337" y="118400"/>
                </a:lnTo>
                <a:lnTo>
                  <a:pt x="61012" y="129535"/>
                </a:lnTo>
                <a:lnTo>
                  <a:pt x="62455" y="140927"/>
                </a:lnTo>
                <a:lnTo>
                  <a:pt x="64408" y="152490"/>
                </a:lnTo>
                <a:lnTo>
                  <a:pt x="66703" y="164168"/>
                </a:lnTo>
                <a:lnTo>
                  <a:pt x="68232" y="173937"/>
                </a:lnTo>
                <a:lnTo>
                  <a:pt x="69253" y="182435"/>
                </a:lnTo>
                <a:lnTo>
                  <a:pt x="69932" y="190084"/>
                </a:lnTo>
                <a:lnTo>
                  <a:pt x="70386" y="197168"/>
                </a:lnTo>
                <a:lnTo>
                  <a:pt x="70889" y="210331"/>
                </a:lnTo>
                <a:lnTo>
                  <a:pt x="71257" y="237485"/>
                </a:lnTo>
                <a:lnTo>
                  <a:pt x="71289" y="248472"/>
                </a:lnTo>
                <a:lnTo>
                  <a:pt x="70298" y="248000"/>
                </a:lnTo>
                <a:lnTo>
                  <a:pt x="68645" y="246693"/>
                </a:lnTo>
                <a:lnTo>
                  <a:pt x="66551" y="244828"/>
                </a:lnTo>
                <a:lnTo>
                  <a:pt x="65155" y="242594"/>
                </a:lnTo>
                <a:lnTo>
                  <a:pt x="63603" y="237465"/>
                </a:lnTo>
                <a:lnTo>
                  <a:pt x="62914" y="231878"/>
                </a:lnTo>
                <a:lnTo>
                  <a:pt x="62608" y="225096"/>
                </a:lnTo>
                <a:lnTo>
                  <a:pt x="62472" y="215467"/>
                </a:lnTo>
                <a:lnTo>
                  <a:pt x="61443" y="210121"/>
                </a:lnTo>
                <a:lnTo>
                  <a:pt x="59765" y="204573"/>
                </a:lnTo>
                <a:lnTo>
                  <a:pt x="57654" y="198889"/>
                </a:lnTo>
                <a:lnTo>
                  <a:pt x="56247" y="193117"/>
                </a:lnTo>
                <a:lnTo>
                  <a:pt x="55309" y="187283"/>
                </a:lnTo>
                <a:lnTo>
                  <a:pt x="54684" y="181410"/>
                </a:lnTo>
                <a:lnTo>
                  <a:pt x="54267" y="175510"/>
                </a:lnTo>
                <a:lnTo>
                  <a:pt x="53989" y="169592"/>
                </a:lnTo>
                <a:lnTo>
                  <a:pt x="53803" y="163663"/>
                </a:lnTo>
                <a:lnTo>
                  <a:pt x="52688" y="158718"/>
                </a:lnTo>
                <a:lnTo>
                  <a:pt x="50952" y="154429"/>
                </a:lnTo>
                <a:lnTo>
                  <a:pt x="48802" y="150577"/>
                </a:lnTo>
                <a:lnTo>
                  <a:pt x="46414" y="143652"/>
                </a:lnTo>
                <a:lnTo>
                  <a:pt x="45777" y="140417"/>
                </a:lnTo>
                <a:lnTo>
                  <a:pt x="44360" y="137267"/>
                </a:lnTo>
                <a:lnTo>
                  <a:pt x="42424" y="134175"/>
                </a:lnTo>
                <a:lnTo>
                  <a:pt x="36927" y="126824"/>
                </a:lnTo>
                <a:lnTo>
                  <a:pt x="35483" y="126221"/>
                </a:lnTo>
                <a:lnTo>
                  <a:pt x="33529" y="125819"/>
                </a:lnTo>
                <a:lnTo>
                  <a:pt x="31234" y="125551"/>
                </a:lnTo>
                <a:lnTo>
                  <a:pt x="28712" y="125373"/>
                </a:lnTo>
                <a:lnTo>
                  <a:pt x="26038" y="125253"/>
                </a:lnTo>
                <a:lnTo>
                  <a:pt x="23263" y="125174"/>
                </a:lnTo>
                <a:lnTo>
                  <a:pt x="21414" y="126114"/>
                </a:lnTo>
                <a:lnTo>
                  <a:pt x="20181" y="127731"/>
                </a:lnTo>
                <a:lnTo>
                  <a:pt x="17818" y="133168"/>
                </a:lnTo>
                <a:lnTo>
                  <a:pt x="13461" y="142199"/>
                </a:lnTo>
                <a:lnTo>
                  <a:pt x="10910" y="146393"/>
                </a:lnTo>
                <a:lnTo>
                  <a:pt x="8217" y="150180"/>
                </a:lnTo>
                <a:lnTo>
                  <a:pt x="5429" y="153699"/>
                </a:lnTo>
                <a:lnTo>
                  <a:pt x="3571" y="158028"/>
                </a:lnTo>
                <a:lnTo>
                  <a:pt x="2333" y="162899"/>
                </a:lnTo>
                <a:lnTo>
                  <a:pt x="1507" y="168130"/>
                </a:lnTo>
                <a:lnTo>
                  <a:pt x="956" y="173602"/>
                </a:lnTo>
                <a:lnTo>
                  <a:pt x="589" y="179235"/>
                </a:lnTo>
                <a:lnTo>
                  <a:pt x="181" y="189792"/>
                </a:lnTo>
                <a:lnTo>
                  <a:pt x="0" y="197792"/>
                </a:lnTo>
                <a:lnTo>
                  <a:pt x="944" y="202307"/>
                </a:lnTo>
                <a:lnTo>
                  <a:pt x="2565" y="207300"/>
                </a:lnTo>
                <a:lnTo>
                  <a:pt x="4638" y="212614"/>
                </a:lnTo>
                <a:lnTo>
                  <a:pt x="6020" y="217149"/>
                </a:lnTo>
                <a:lnTo>
                  <a:pt x="7556" y="224833"/>
                </a:lnTo>
                <a:lnTo>
                  <a:pt x="8958" y="228272"/>
                </a:lnTo>
                <a:lnTo>
                  <a:pt x="10884" y="231555"/>
                </a:lnTo>
                <a:lnTo>
                  <a:pt x="13161" y="234738"/>
                </a:lnTo>
                <a:lnTo>
                  <a:pt x="15671" y="237851"/>
                </a:lnTo>
                <a:lnTo>
                  <a:pt x="18337" y="240919"/>
                </a:lnTo>
                <a:lnTo>
                  <a:pt x="21105" y="243956"/>
                </a:lnTo>
                <a:lnTo>
                  <a:pt x="26828" y="249977"/>
                </a:lnTo>
                <a:lnTo>
                  <a:pt x="29744" y="252971"/>
                </a:lnTo>
                <a:lnTo>
                  <a:pt x="33671" y="254967"/>
                </a:lnTo>
                <a:lnTo>
                  <a:pt x="38274" y="256299"/>
                </a:lnTo>
                <a:lnTo>
                  <a:pt x="43327" y="257186"/>
                </a:lnTo>
                <a:lnTo>
                  <a:pt x="47688" y="256785"/>
                </a:lnTo>
                <a:lnTo>
                  <a:pt x="51587" y="255526"/>
                </a:lnTo>
                <a:lnTo>
                  <a:pt x="55179" y="253695"/>
                </a:lnTo>
                <a:lnTo>
                  <a:pt x="58566" y="252473"/>
                </a:lnTo>
                <a:lnTo>
                  <a:pt x="61816" y="251659"/>
                </a:lnTo>
                <a:lnTo>
                  <a:pt x="64975" y="251116"/>
                </a:lnTo>
                <a:lnTo>
                  <a:pt x="68072" y="250754"/>
                </a:lnTo>
                <a:lnTo>
                  <a:pt x="71130" y="250513"/>
                </a:lnTo>
                <a:lnTo>
                  <a:pt x="80222" y="25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Freeform 129"/>
          <p:cNvSpPr/>
          <p:nvPr/>
        </p:nvSpPr>
        <p:spPr>
          <a:xfrm>
            <a:off x="821640" y="5536406"/>
            <a:ext cx="11463" cy="8930"/>
          </a:xfrm>
          <a:custGeom>
            <a:avLst/>
            <a:gdLst/>
            <a:ahLst/>
            <a:cxnLst/>
            <a:rect l="0" t="0" r="0" b="0"/>
            <a:pathLst>
              <a:path w="11463" h="8930">
                <a:moveTo>
                  <a:pt x="8820" y="8929"/>
                </a:moveTo>
                <a:lnTo>
                  <a:pt x="8820" y="109"/>
                </a:lnTo>
                <a:lnTo>
                  <a:pt x="8820" y="5166"/>
                </a:lnTo>
                <a:lnTo>
                  <a:pt x="8820" y="0"/>
                </a:lnTo>
                <a:lnTo>
                  <a:pt x="8820" y="7688"/>
                </a:lnTo>
                <a:lnTo>
                  <a:pt x="7828" y="8102"/>
                </a:lnTo>
                <a:lnTo>
                  <a:pt x="6175" y="8378"/>
                </a:lnTo>
                <a:lnTo>
                  <a:pt x="4080" y="8562"/>
                </a:lnTo>
                <a:lnTo>
                  <a:pt x="2684" y="7692"/>
                </a:lnTo>
                <a:lnTo>
                  <a:pt x="1753" y="6120"/>
                </a:lnTo>
                <a:lnTo>
                  <a:pt x="0" y="358"/>
                </a:lnTo>
                <a:lnTo>
                  <a:pt x="956" y="238"/>
                </a:lnTo>
                <a:lnTo>
                  <a:pt x="2585" y="159"/>
                </a:lnTo>
                <a:lnTo>
                  <a:pt x="8788" y="1"/>
                </a:lnTo>
                <a:lnTo>
                  <a:pt x="8811" y="4741"/>
                </a:lnTo>
                <a:lnTo>
                  <a:pt x="9806" y="6137"/>
                </a:lnTo>
                <a:lnTo>
                  <a:pt x="11462" y="7068"/>
                </a:lnTo>
                <a:close/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InkAnnotation127"/>
          <p:cNvSpPr/>
          <p:nvPr/>
        </p:nvSpPr>
        <p:spPr>
          <a:xfrm>
            <a:off x="3875674" y="5045283"/>
            <a:ext cx="142685" cy="348249"/>
          </a:xfrm>
          <a:custGeom>
            <a:avLst/>
            <a:gdLst/>
            <a:ahLst/>
            <a:cxnLst/>
            <a:rect l="0" t="0" r="0" b="0"/>
            <a:pathLst>
              <a:path w="142685" h="348249">
                <a:moveTo>
                  <a:pt x="142684" y="8920"/>
                </a:moveTo>
                <a:lnTo>
                  <a:pt x="142684" y="4180"/>
                </a:lnTo>
                <a:lnTo>
                  <a:pt x="141692" y="2783"/>
                </a:lnTo>
                <a:lnTo>
                  <a:pt x="140039" y="1852"/>
                </a:lnTo>
                <a:lnTo>
                  <a:pt x="134123" y="99"/>
                </a:lnTo>
                <a:lnTo>
                  <a:pt x="131272" y="39"/>
                </a:lnTo>
                <a:lnTo>
                  <a:pt x="126098" y="0"/>
                </a:lnTo>
                <a:lnTo>
                  <a:pt x="125674" y="989"/>
                </a:lnTo>
                <a:lnTo>
                  <a:pt x="125203" y="4733"/>
                </a:lnTo>
                <a:lnTo>
                  <a:pt x="124084" y="6129"/>
                </a:lnTo>
                <a:lnTo>
                  <a:pt x="122347" y="7059"/>
                </a:lnTo>
                <a:lnTo>
                  <a:pt x="120196" y="7679"/>
                </a:lnTo>
                <a:lnTo>
                  <a:pt x="117771" y="9085"/>
                </a:lnTo>
                <a:lnTo>
                  <a:pt x="115161" y="11014"/>
                </a:lnTo>
                <a:lnTo>
                  <a:pt x="112429" y="13293"/>
                </a:lnTo>
                <a:lnTo>
                  <a:pt x="110608" y="15804"/>
                </a:lnTo>
                <a:lnTo>
                  <a:pt x="107053" y="24078"/>
                </a:lnTo>
                <a:lnTo>
                  <a:pt x="102705" y="29879"/>
                </a:lnTo>
                <a:lnTo>
                  <a:pt x="99164" y="32814"/>
                </a:lnTo>
                <a:lnTo>
                  <a:pt x="94819" y="35763"/>
                </a:lnTo>
                <a:lnTo>
                  <a:pt x="89938" y="38722"/>
                </a:lnTo>
                <a:lnTo>
                  <a:pt x="85693" y="42679"/>
                </a:lnTo>
                <a:lnTo>
                  <a:pt x="81870" y="47300"/>
                </a:lnTo>
                <a:lnTo>
                  <a:pt x="78329" y="52366"/>
                </a:lnTo>
                <a:lnTo>
                  <a:pt x="73984" y="57728"/>
                </a:lnTo>
                <a:lnTo>
                  <a:pt x="69103" y="63286"/>
                </a:lnTo>
                <a:lnTo>
                  <a:pt x="63864" y="68977"/>
                </a:lnTo>
                <a:lnTo>
                  <a:pt x="52752" y="80590"/>
                </a:lnTo>
                <a:lnTo>
                  <a:pt x="47011" y="86466"/>
                </a:lnTo>
                <a:lnTo>
                  <a:pt x="42191" y="92367"/>
                </a:lnTo>
                <a:lnTo>
                  <a:pt x="37986" y="98286"/>
                </a:lnTo>
                <a:lnTo>
                  <a:pt x="34190" y="104216"/>
                </a:lnTo>
                <a:lnTo>
                  <a:pt x="29675" y="110154"/>
                </a:lnTo>
                <a:lnTo>
                  <a:pt x="24681" y="116096"/>
                </a:lnTo>
                <a:lnTo>
                  <a:pt x="19367" y="122043"/>
                </a:lnTo>
                <a:lnTo>
                  <a:pt x="14832" y="128984"/>
                </a:lnTo>
                <a:lnTo>
                  <a:pt x="10817" y="136588"/>
                </a:lnTo>
                <a:lnTo>
                  <a:pt x="7148" y="144633"/>
                </a:lnTo>
                <a:lnTo>
                  <a:pt x="4702" y="151981"/>
                </a:lnTo>
                <a:lnTo>
                  <a:pt x="3071" y="158865"/>
                </a:lnTo>
                <a:lnTo>
                  <a:pt x="1984" y="165438"/>
                </a:lnTo>
                <a:lnTo>
                  <a:pt x="1259" y="171804"/>
                </a:lnTo>
                <a:lnTo>
                  <a:pt x="776" y="178033"/>
                </a:lnTo>
                <a:lnTo>
                  <a:pt x="454" y="184170"/>
                </a:lnTo>
                <a:lnTo>
                  <a:pt x="96" y="196280"/>
                </a:lnTo>
                <a:lnTo>
                  <a:pt x="0" y="202287"/>
                </a:lnTo>
                <a:lnTo>
                  <a:pt x="929" y="208277"/>
                </a:lnTo>
                <a:lnTo>
                  <a:pt x="2540" y="214254"/>
                </a:lnTo>
                <a:lnTo>
                  <a:pt x="4606" y="220223"/>
                </a:lnTo>
                <a:lnTo>
                  <a:pt x="5984" y="226187"/>
                </a:lnTo>
                <a:lnTo>
                  <a:pt x="6902" y="232147"/>
                </a:lnTo>
                <a:lnTo>
                  <a:pt x="7514" y="238105"/>
                </a:lnTo>
                <a:lnTo>
                  <a:pt x="9907" y="244061"/>
                </a:lnTo>
                <a:lnTo>
                  <a:pt x="13487" y="250017"/>
                </a:lnTo>
                <a:lnTo>
                  <a:pt x="17857" y="255971"/>
                </a:lnTo>
                <a:lnTo>
                  <a:pt x="21763" y="260933"/>
                </a:lnTo>
                <a:lnTo>
                  <a:pt x="25359" y="265233"/>
                </a:lnTo>
                <a:lnTo>
                  <a:pt x="28749" y="269092"/>
                </a:lnTo>
                <a:lnTo>
                  <a:pt x="32993" y="273649"/>
                </a:lnTo>
                <a:lnTo>
                  <a:pt x="48448" y="289544"/>
                </a:lnTo>
                <a:lnTo>
                  <a:pt x="59791" y="300990"/>
                </a:lnTo>
                <a:lnTo>
                  <a:pt x="65594" y="305829"/>
                </a:lnTo>
                <a:lnTo>
                  <a:pt x="71447" y="310046"/>
                </a:lnTo>
                <a:lnTo>
                  <a:pt x="77333" y="313851"/>
                </a:lnTo>
                <a:lnTo>
                  <a:pt x="83242" y="318371"/>
                </a:lnTo>
                <a:lnTo>
                  <a:pt x="89166" y="323369"/>
                </a:lnTo>
                <a:lnTo>
                  <a:pt x="95099" y="328685"/>
                </a:lnTo>
                <a:lnTo>
                  <a:pt x="101039" y="332230"/>
                </a:lnTo>
                <a:lnTo>
                  <a:pt x="106983" y="334593"/>
                </a:lnTo>
                <a:lnTo>
                  <a:pt x="112930" y="336168"/>
                </a:lnTo>
                <a:lnTo>
                  <a:pt x="117888" y="338210"/>
                </a:lnTo>
                <a:lnTo>
                  <a:pt x="122185" y="340563"/>
                </a:lnTo>
                <a:lnTo>
                  <a:pt x="133755" y="3482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InkAnnotation128"/>
          <p:cNvSpPr/>
          <p:nvPr/>
        </p:nvSpPr>
        <p:spPr>
          <a:xfrm>
            <a:off x="4098726" y="5081039"/>
            <a:ext cx="186587" cy="178547"/>
          </a:xfrm>
          <a:custGeom>
            <a:avLst/>
            <a:gdLst/>
            <a:ahLst/>
            <a:cxnLst/>
            <a:rect l="0" t="0" r="0" b="0"/>
            <a:pathLst>
              <a:path w="186587" h="178547">
                <a:moveTo>
                  <a:pt x="8930" y="35671"/>
                </a:moveTo>
                <a:lnTo>
                  <a:pt x="8930" y="30931"/>
                </a:lnTo>
                <a:lnTo>
                  <a:pt x="7938" y="30527"/>
                </a:lnTo>
                <a:lnTo>
                  <a:pt x="6284" y="31250"/>
                </a:lnTo>
                <a:lnTo>
                  <a:pt x="1241" y="34798"/>
                </a:lnTo>
                <a:lnTo>
                  <a:pt x="828" y="36081"/>
                </a:lnTo>
                <a:lnTo>
                  <a:pt x="368" y="40153"/>
                </a:lnTo>
                <a:lnTo>
                  <a:pt x="164" y="45270"/>
                </a:lnTo>
                <a:lnTo>
                  <a:pt x="73" y="51844"/>
                </a:lnTo>
                <a:lnTo>
                  <a:pt x="0" y="122116"/>
                </a:lnTo>
                <a:lnTo>
                  <a:pt x="993" y="127035"/>
                </a:lnTo>
                <a:lnTo>
                  <a:pt x="2646" y="131307"/>
                </a:lnTo>
                <a:lnTo>
                  <a:pt x="4741" y="135147"/>
                </a:lnTo>
                <a:lnTo>
                  <a:pt x="6137" y="139691"/>
                </a:lnTo>
                <a:lnTo>
                  <a:pt x="7068" y="144706"/>
                </a:lnTo>
                <a:lnTo>
                  <a:pt x="7688" y="150033"/>
                </a:lnTo>
                <a:lnTo>
                  <a:pt x="8103" y="154577"/>
                </a:lnTo>
                <a:lnTo>
                  <a:pt x="8378" y="158597"/>
                </a:lnTo>
                <a:lnTo>
                  <a:pt x="8929" y="169592"/>
                </a:lnTo>
                <a:lnTo>
                  <a:pt x="8929" y="169600"/>
                </a:lnTo>
                <a:lnTo>
                  <a:pt x="8930" y="160131"/>
                </a:lnTo>
                <a:lnTo>
                  <a:pt x="7937" y="156347"/>
                </a:lnTo>
                <a:lnTo>
                  <a:pt x="6284" y="152833"/>
                </a:lnTo>
                <a:lnTo>
                  <a:pt x="4189" y="149497"/>
                </a:lnTo>
                <a:lnTo>
                  <a:pt x="2793" y="145290"/>
                </a:lnTo>
                <a:lnTo>
                  <a:pt x="1862" y="140500"/>
                </a:lnTo>
                <a:lnTo>
                  <a:pt x="1241" y="135323"/>
                </a:lnTo>
                <a:lnTo>
                  <a:pt x="828" y="129887"/>
                </a:lnTo>
                <a:lnTo>
                  <a:pt x="552" y="124279"/>
                </a:lnTo>
                <a:lnTo>
                  <a:pt x="245" y="112755"/>
                </a:lnTo>
                <a:lnTo>
                  <a:pt x="0" y="25160"/>
                </a:lnTo>
                <a:lnTo>
                  <a:pt x="993" y="21719"/>
                </a:lnTo>
                <a:lnTo>
                  <a:pt x="2646" y="18432"/>
                </a:lnTo>
                <a:lnTo>
                  <a:pt x="4741" y="15249"/>
                </a:lnTo>
                <a:lnTo>
                  <a:pt x="7129" y="12135"/>
                </a:lnTo>
                <a:lnTo>
                  <a:pt x="9714" y="9066"/>
                </a:lnTo>
                <a:lnTo>
                  <a:pt x="12429" y="6028"/>
                </a:lnTo>
                <a:lnTo>
                  <a:pt x="15231" y="4004"/>
                </a:lnTo>
                <a:lnTo>
                  <a:pt x="20991" y="1753"/>
                </a:lnTo>
                <a:lnTo>
                  <a:pt x="23916" y="1153"/>
                </a:lnTo>
                <a:lnTo>
                  <a:pt x="26858" y="753"/>
                </a:lnTo>
                <a:lnTo>
                  <a:pt x="29812" y="486"/>
                </a:lnTo>
                <a:lnTo>
                  <a:pt x="33765" y="309"/>
                </a:lnTo>
                <a:lnTo>
                  <a:pt x="47818" y="58"/>
                </a:lnTo>
                <a:lnTo>
                  <a:pt x="55317" y="0"/>
                </a:lnTo>
                <a:lnTo>
                  <a:pt x="59698" y="976"/>
                </a:lnTo>
                <a:lnTo>
                  <a:pt x="64604" y="2619"/>
                </a:lnTo>
                <a:lnTo>
                  <a:pt x="69858" y="4707"/>
                </a:lnTo>
                <a:lnTo>
                  <a:pt x="83634" y="9673"/>
                </a:lnTo>
                <a:lnTo>
                  <a:pt x="91475" y="12386"/>
                </a:lnTo>
                <a:lnTo>
                  <a:pt x="98686" y="15187"/>
                </a:lnTo>
                <a:lnTo>
                  <a:pt x="105479" y="18046"/>
                </a:lnTo>
                <a:lnTo>
                  <a:pt x="111991" y="20945"/>
                </a:lnTo>
                <a:lnTo>
                  <a:pt x="124519" y="26811"/>
                </a:lnTo>
                <a:lnTo>
                  <a:pt x="130637" y="29764"/>
                </a:lnTo>
                <a:lnTo>
                  <a:pt x="136701" y="33718"/>
                </a:lnTo>
                <a:lnTo>
                  <a:pt x="142728" y="38338"/>
                </a:lnTo>
                <a:lnTo>
                  <a:pt x="148730" y="43402"/>
                </a:lnTo>
                <a:lnTo>
                  <a:pt x="153724" y="47771"/>
                </a:lnTo>
                <a:lnTo>
                  <a:pt x="161918" y="55270"/>
                </a:lnTo>
                <a:lnTo>
                  <a:pt x="176850" y="69811"/>
                </a:lnTo>
                <a:lnTo>
                  <a:pt x="180408" y="74306"/>
                </a:lnTo>
                <a:lnTo>
                  <a:pt x="182780" y="78294"/>
                </a:lnTo>
                <a:lnTo>
                  <a:pt x="184361" y="81946"/>
                </a:lnTo>
                <a:lnTo>
                  <a:pt x="185415" y="86366"/>
                </a:lnTo>
                <a:lnTo>
                  <a:pt x="186118" y="91296"/>
                </a:lnTo>
                <a:lnTo>
                  <a:pt x="186586" y="96567"/>
                </a:lnTo>
                <a:lnTo>
                  <a:pt x="185907" y="102065"/>
                </a:lnTo>
                <a:lnTo>
                  <a:pt x="184461" y="107715"/>
                </a:lnTo>
                <a:lnTo>
                  <a:pt x="182506" y="113466"/>
                </a:lnTo>
                <a:lnTo>
                  <a:pt x="180209" y="119285"/>
                </a:lnTo>
                <a:lnTo>
                  <a:pt x="177686" y="125149"/>
                </a:lnTo>
                <a:lnTo>
                  <a:pt x="175012" y="131041"/>
                </a:lnTo>
                <a:lnTo>
                  <a:pt x="171245" y="135962"/>
                </a:lnTo>
                <a:lnTo>
                  <a:pt x="166750" y="140236"/>
                </a:lnTo>
                <a:lnTo>
                  <a:pt x="161768" y="144076"/>
                </a:lnTo>
                <a:lnTo>
                  <a:pt x="156462" y="148621"/>
                </a:lnTo>
                <a:lnTo>
                  <a:pt x="150940" y="153635"/>
                </a:lnTo>
                <a:lnTo>
                  <a:pt x="136336" y="167527"/>
                </a:lnTo>
                <a:lnTo>
                  <a:pt x="125016" y="1785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InkAnnotation129"/>
          <p:cNvSpPr/>
          <p:nvPr/>
        </p:nvSpPr>
        <p:spPr>
          <a:xfrm>
            <a:off x="4339828" y="5089921"/>
            <a:ext cx="196454" cy="160719"/>
          </a:xfrm>
          <a:custGeom>
            <a:avLst/>
            <a:gdLst/>
            <a:ahLst/>
            <a:cxnLst/>
            <a:rect l="0" t="0" r="0" b="0"/>
            <a:pathLst>
              <a:path w="196454" h="160719">
                <a:moveTo>
                  <a:pt x="26789" y="53579"/>
                </a:moveTo>
                <a:lnTo>
                  <a:pt x="22048" y="58319"/>
                </a:lnTo>
                <a:lnTo>
                  <a:pt x="20652" y="60708"/>
                </a:lnTo>
                <a:lnTo>
                  <a:pt x="19721" y="63292"/>
                </a:lnTo>
                <a:lnTo>
                  <a:pt x="19100" y="66007"/>
                </a:lnTo>
                <a:lnTo>
                  <a:pt x="18687" y="68810"/>
                </a:lnTo>
                <a:lnTo>
                  <a:pt x="18411" y="71670"/>
                </a:lnTo>
                <a:lnTo>
                  <a:pt x="18227" y="74569"/>
                </a:lnTo>
                <a:lnTo>
                  <a:pt x="18023" y="80436"/>
                </a:lnTo>
                <a:lnTo>
                  <a:pt x="17968" y="83389"/>
                </a:lnTo>
                <a:lnTo>
                  <a:pt x="16940" y="86351"/>
                </a:lnTo>
                <a:lnTo>
                  <a:pt x="15262" y="89317"/>
                </a:lnTo>
                <a:lnTo>
                  <a:pt x="13151" y="92287"/>
                </a:lnTo>
                <a:lnTo>
                  <a:pt x="11744" y="96251"/>
                </a:lnTo>
                <a:lnTo>
                  <a:pt x="10806" y="100879"/>
                </a:lnTo>
                <a:lnTo>
                  <a:pt x="10180" y="105948"/>
                </a:lnTo>
                <a:lnTo>
                  <a:pt x="9763" y="110319"/>
                </a:lnTo>
                <a:lnTo>
                  <a:pt x="9485" y="114227"/>
                </a:lnTo>
                <a:lnTo>
                  <a:pt x="9300" y="117823"/>
                </a:lnTo>
                <a:lnTo>
                  <a:pt x="9094" y="124465"/>
                </a:lnTo>
                <a:lnTo>
                  <a:pt x="9039" y="127626"/>
                </a:lnTo>
                <a:lnTo>
                  <a:pt x="8011" y="129732"/>
                </a:lnTo>
                <a:lnTo>
                  <a:pt x="6332" y="131136"/>
                </a:lnTo>
                <a:lnTo>
                  <a:pt x="4221" y="132073"/>
                </a:lnTo>
                <a:lnTo>
                  <a:pt x="2815" y="133689"/>
                </a:lnTo>
                <a:lnTo>
                  <a:pt x="1876" y="135759"/>
                </a:lnTo>
                <a:lnTo>
                  <a:pt x="109" y="142459"/>
                </a:lnTo>
                <a:lnTo>
                  <a:pt x="6158" y="142793"/>
                </a:lnTo>
                <a:lnTo>
                  <a:pt x="7698" y="142839"/>
                </a:lnTo>
                <a:lnTo>
                  <a:pt x="7116" y="141859"/>
                </a:lnTo>
                <a:lnTo>
                  <a:pt x="3825" y="138124"/>
                </a:lnTo>
                <a:lnTo>
                  <a:pt x="2549" y="135739"/>
                </a:lnTo>
                <a:lnTo>
                  <a:pt x="1699" y="133157"/>
                </a:lnTo>
                <a:lnTo>
                  <a:pt x="1133" y="130443"/>
                </a:lnTo>
                <a:lnTo>
                  <a:pt x="755" y="126650"/>
                </a:lnTo>
                <a:lnTo>
                  <a:pt x="503" y="122136"/>
                </a:lnTo>
                <a:lnTo>
                  <a:pt x="223" y="111830"/>
                </a:lnTo>
                <a:lnTo>
                  <a:pt x="0" y="33232"/>
                </a:lnTo>
                <a:lnTo>
                  <a:pt x="993" y="30092"/>
                </a:lnTo>
                <a:lnTo>
                  <a:pt x="2646" y="27007"/>
                </a:lnTo>
                <a:lnTo>
                  <a:pt x="4740" y="23958"/>
                </a:lnTo>
                <a:lnTo>
                  <a:pt x="6137" y="20933"/>
                </a:lnTo>
                <a:lnTo>
                  <a:pt x="7068" y="17924"/>
                </a:lnTo>
                <a:lnTo>
                  <a:pt x="8897" y="9086"/>
                </a:lnTo>
                <a:lnTo>
                  <a:pt x="13661" y="8977"/>
                </a:lnTo>
                <a:lnTo>
                  <a:pt x="16615" y="8944"/>
                </a:lnTo>
                <a:lnTo>
                  <a:pt x="22231" y="13674"/>
                </a:lnTo>
                <a:lnTo>
                  <a:pt x="24743" y="15070"/>
                </a:lnTo>
                <a:lnTo>
                  <a:pt x="30179" y="16620"/>
                </a:lnTo>
                <a:lnTo>
                  <a:pt x="32026" y="18025"/>
                </a:lnTo>
                <a:lnTo>
                  <a:pt x="33257" y="19955"/>
                </a:lnTo>
                <a:lnTo>
                  <a:pt x="34077" y="22233"/>
                </a:lnTo>
                <a:lnTo>
                  <a:pt x="36609" y="24744"/>
                </a:lnTo>
                <a:lnTo>
                  <a:pt x="40280" y="27410"/>
                </a:lnTo>
                <a:lnTo>
                  <a:pt x="44713" y="30180"/>
                </a:lnTo>
                <a:lnTo>
                  <a:pt x="48660" y="34011"/>
                </a:lnTo>
                <a:lnTo>
                  <a:pt x="52284" y="38549"/>
                </a:lnTo>
                <a:lnTo>
                  <a:pt x="55692" y="43559"/>
                </a:lnTo>
                <a:lnTo>
                  <a:pt x="59948" y="48883"/>
                </a:lnTo>
                <a:lnTo>
                  <a:pt x="64770" y="54417"/>
                </a:lnTo>
                <a:lnTo>
                  <a:pt x="74427" y="64865"/>
                </a:lnTo>
                <a:lnTo>
                  <a:pt x="82026" y="72816"/>
                </a:lnTo>
                <a:lnTo>
                  <a:pt x="135561" y="126629"/>
                </a:lnTo>
                <a:lnTo>
                  <a:pt x="138991" y="131052"/>
                </a:lnTo>
                <a:lnTo>
                  <a:pt x="142270" y="135985"/>
                </a:lnTo>
                <a:lnTo>
                  <a:pt x="145448" y="141259"/>
                </a:lnTo>
                <a:lnTo>
                  <a:pt x="148559" y="145766"/>
                </a:lnTo>
                <a:lnTo>
                  <a:pt x="151625" y="149763"/>
                </a:lnTo>
                <a:lnTo>
                  <a:pt x="154662" y="153420"/>
                </a:lnTo>
                <a:lnTo>
                  <a:pt x="157678" y="155858"/>
                </a:lnTo>
                <a:lnTo>
                  <a:pt x="160681" y="157484"/>
                </a:lnTo>
                <a:lnTo>
                  <a:pt x="169618" y="160718"/>
                </a:lnTo>
                <a:lnTo>
                  <a:pt x="169655" y="152610"/>
                </a:lnTo>
                <a:lnTo>
                  <a:pt x="169664" y="73135"/>
                </a:lnTo>
                <a:lnTo>
                  <a:pt x="170656" y="68601"/>
                </a:lnTo>
                <a:lnTo>
                  <a:pt x="172309" y="64586"/>
                </a:lnTo>
                <a:lnTo>
                  <a:pt x="174404" y="60917"/>
                </a:lnTo>
                <a:lnTo>
                  <a:pt x="175801" y="56486"/>
                </a:lnTo>
                <a:lnTo>
                  <a:pt x="176731" y="51548"/>
                </a:lnTo>
                <a:lnTo>
                  <a:pt x="177352" y="46272"/>
                </a:lnTo>
                <a:lnTo>
                  <a:pt x="177766" y="41762"/>
                </a:lnTo>
                <a:lnTo>
                  <a:pt x="178041" y="37764"/>
                </a:lnTo>
                <a:lnTo>
                  <a:pt x="178226" y="34105"/>
                </a:lnTo>
                <a:lnTo>
                  <a:pt x="178430" y="27395"/>
                </a:lnTo>
                <a:lnTo>
                  <a:pt x="178484" y="24216"/>
                </a:lnTo>
                <a:lnTo>
                  <a:pt x="179513" y="21105"/>
                </a:lnTo>
                <a:lnTo>
                  <a:pt x="181191" y="18039"/>
                </a:lnTo>
                <a:lnTo>
                  <a:pt x="183301" y="15003"/>
                </a:lnTo>
                <a:lnTo>
                  <a:pt x="184709" y="11986"/>
                </a:lnTo>
                <a:lnTo>
                  <a:pt x="185647" y="8984"/>
                </a:lnTo>
                <a:lnTo>
                  <a:pt x="187490" y="156"/>
                </a:lnTo>
                <a:lnTo>
                  <a:pt x="190154" y="70"/>
                </a:lnTo>
                <a:lnTo>
                  <a:pt x="19645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InkAnnotation130"/>
          <p:cNvSpPr/>
          <p:nvPr/>
        </p:nvSpPr>
        <p:spPr>
          <a:xfrm>
            <a:off x="4616648" y="5045323"/>
            <a:ext cx="107156" cy="178545"/>
          </a:xfrm>
          <a:custGeom>
            <a:avLst/>
            <a:gdLst/>
            <a:ahLst/>
            <a:cxnLst/>
            <a:rect l="0" t="0" r="0" b="0"/>
            <a:pathLst>
              <a:path w="107156" h="178545">
                <a:moveTo>
                  <a:pt x="17859" y="71387"/>
                </a:moveTo>
                <a:lnTo>
                  <a:pt x="17859" y="76127"/>
                </a:lnTo>
                <a:lnTo>
                  <a:pt x="16866" y="77524"/>
                </a:lnTo>
                <a:lnTo>
                  <a:pt x="15213" y="78455"/>
                </a:lnTo>
                <a:lnTo>
                  <a:pt x="13118" y="79076"/>
                </a:lnTo>
                <a:lnTo>
                  <a:pt x="11722" y="80482"/>
                </a:lnTo>
                <a:lnTo>
                  <a:pt x="10790" y="82412"/>
                </a:lnTo>
                <a:lnTo>
                  <a:pt x="9756" y="87201"/>
                </a:lnTo>
                <a:lnTo>
                  <a:pt x="9297" y="92637"/>
                </a:lnTo>
                <a:lnTo>
                  <a:pt x="9092" y="101006"/>
                </a:lnTo>
                <a:lnTo>
                  <a:pt x="8939" y="127586"/>
                </a:lnTo>
                <a:lnTo>
                  <a:pt x="7942" y="131673"/>
                </a:lnTo>
                <a:lnTo>
                  <a:pt x="6288" y="136383"/>
                </a:lnTo>
                <a:lnTo>
                  <a:pt x="1241" y="148718"/>
                </a:lnTo>
                <a:lnTo>
                  <a:pt x="551" y="153051"/>
                </a:lnTo>
                <a:lnTo>
                  <a:pt x="2" y="160645"/>
                </a:lnTo>
                <a:lnTo>
                  <a:pt x="0" y="160673"/>
                </a:lnTo>
                <a:lnTo>
                  <a:pt x="0" y="155940"/>
                </a:lnTo>
                <a:lnTo>
                  <a:pt x="991" y="152561"/>
                </a:lnTo>
                <a:lnTo>
                  <a:pt x="2645" y="148323"/>
                </a:lnTo>
                <a:lnTo>
                  <a:pt x="4740" y="143514"/>
                </a:lnTo>
                <a:lnTo>
                  <a:pt x="6136" y="138323"/>
                </a:lnTo>
                <a:lnTo>
                  <a:pt x="7067" y="132878"/>
                </a:lnTo>
                <a:lnTo>
                  <a:pt x="7687" y="127264"/>
                </a:lnTo>
                <a:lnTo>
                  <a:pt x="8101" y="121537"/>
                </a:lnTo>
                <a:lnTo>
                  <a:pt x="8377" y="115734"/>
                </a:lnTo>
                <a:lnTo>
                  <a:pt x="8561" y="109882"/>
                </a:lnTo>
                <a:lnTo>
                  <a:pt x="9675" y="103996"/>
                </a:lnTo>
                <a:lnTo>
                  <a:pt x="11411" y="98087"/>
                </a:lnTo>
                <a:lnTo>
                  <a:pt x="13560" y="92164"/>
                </a:lnTo>
                <a:lnTo>
                  <a:pt x="14993" y="87223"/>
                </a:lnTo>
                <a:lnTo>
                  <a:pt x="15948" y="82937"/>
                </a:lnTo>
                <a:lnTo>
                  <a:pt x="16585" y="79087"/>
                </a:lnTo>
                <a:lnTo>
                  <a:pt x="17009" y="74536"/>
                </a:lnTo>
                <a:lnTo>
                  <a:pt x="17293" y="69518"/>
                </a:lnTo>
                <a:lnTo>
                  <a:pt x="17481" y="64188"/>
                </a:lnTo>
                <a:lnTo>
                  <a:pt x="18599" y="58650"/>
                </a:lnTo>
                <a:lnTo>
                  <a:pt x="20337" y="52975"/>
                </a:lnTo>
                <a:lnTo>
                  <a:pt x="22487" y="47206"/>
                </a:lnTo>
                <a:lnTo>
                  <a:pt x="23921" y="41376"/>
                </a:lnTo>
                <a:lnTo>
                  <a:pt x="24876" y="35504"/>
                </a:lnTo>
                <a:lnTo>
                  <a:pt x="25514" y="29605"/>
                </a:lnTo>
                <a:lnTo>
                  <a:pt x="26931" y="24682"/>
                </a:lnTo>
                <a:lnTo>
                  <a:pt x="28868" y="20406"/>
                </a:lnTo>
                <a:lnTo>
                  <a:pt x="31151" y="16564"/>
                </a:lnTo>
                <a:lnTo>
                  <a:pt x="32674" y="13010"/>
                </a:lnTo>
                <a:lnTo>
                  <a:pt x="33688" y="9649"/>
                </a:lnTo>
                <a:lnTo>
                  <a:pt x="34365" y="6416"/>
                </a:lnTo>
                <a:lnTo>
                  <a:pt x="35808" y="4261"/>
                </a:lnTo>
                <a:lnTo>
                  <a:pt x="37762" y="2824"/>
                </a:lnTo>
                <a:lnTo>
                  <a:pt x="43288" y="518"/>
                </a:lnTo>
                <a:lnTo>
                  <a:pt x="44733" y="329"/>
                </a:lnTo>
                <a:lnTo>
                  <a:pt x="46689" y="202"/>
                </a:lnTo>
                <a:lnTo>
                  <a:pt x="52216" y="0"/>
                </a:lnTo>
                <a:lnTo>
                  <a:pt x="53662" y="975"/>
                </a:lnTo>
                <a:lnTo>
                  <a:pt x="55618" y="2618"/>
                </a:lnTo>
                <a:lnTo>
                  <a:pt x="57915" y="4705"/>
                </a:lnTo>
                <a:lnTo>
                  <a:pt x="59446" y="7089"/>
                </a:lnTo>
                <a:lnTo>
                  <a:pt x="61146" y="12383"/>
                </a:lnTo>
                <a:lnTo>
                  <a:pt x="62592" y="15184"/>
                </a:lnTo>
                <a:lnTo>
                  <a:pt x="64548" y="18044"/>
                </a:lnTo>
                <a:lnTo>
                  <a:pt x="66844" y="20942"/>
                </a:lnTo>
                <a:lnTo>
                  <a:pt x="68375" y="24858"/>
                </a:lnTo>
                <a:lnTo>
                  <a:pt x="69395" y="29454"/>
                </a:lnTo>
                <a:lnTo>
                  <a:pt x="70076" y="34502"/>
                </a:lnTo>
                <a:lnTo>
                  <a:pt x="70530" y="39852"/>
                </a:lnTo>
                <a:lnTo>
                  <a:pt x="70832" y="45403"/>
                </a:lnTo>
                <a:lnTo>
                  <a:pt x="71033" y="51088"/>
                </a:lnTo>
                <a:lnTo>
                  <a:pt x="72160" y="56862"/>
                </a:lnTo>
                <a:lnTo>
                  <a:pt x="73904" y="62696"/>
                </a:lnTo>
                <a:lnTo>
                  <a:pt x="76058" y="68569"/>
                </a:lnTo>
                <a:lnTo>
                  <a:pt x="77494" y="74470"/>
                </a:lnTo>
                <a:lnTo>
                  <a:pt x="78451" y="80388"/>
                </a:lnTo>
                <a:lnTo>
                  <a:pt x="79089" y="86317"/>
                </a:lnTo>
                <a:lnTo>
                  <a:pt x="80507" y="92255"/>
                </a:lnTo>
                <a:lnTo>
                  <a:pt x="82444" y="98197"/>
                </a:lnTo>
                <a:lnTo>
                  <a:pt x="84728" y="104143"/>
                </a:lnTo>
                <a:lnTo>
                  <a:pt x="86250" y="110092"/>
                </a:lnTo>
                <a:lnTo>
                  <a:pt x="87266" y="116042"/>
                </a:lnTo>
                <a:lnTo>
                  <a:pt x="87943" y="121993"/>
                </a:lnTo>
                <a:lnTo>
                  <a:pt x="89386" y="127945"/>
                </a:lnTo>
                <a:lnTo>
                  <a:pt x="91340" y="133898"/>
                </a:lnTo>
                <a:lnTo>
                  <a:pt x="93635" y="139850"/>
                </a:lnTo>
                <a:lnTo>
                  <a:pt x="95165" y="145802"/>
                </a:lnTo>
                <a:lnTo>
                  <a:pt x="96186" y="151755"/>
                </a:lnTo>
                <a:lnTo>
                  <a:pt x="96866" y="157708"/>
                </a:lnTo>
                <a:lnTo>
                  <a:pt x="97319" y="162669"/>
                </a:lnTo>
                <a:lnTo>
                  <a:pt x="97621" y="166968"/>
                </a:lnTo>
                <a:lnTo>
                  <a:pt x="97822" y="170827"/>
                </a:lnTo>
                <a:lnTo>
                  <a:pt x="98949" y="173399"/>
                </a:lnTo>
                <a:lnTo>
                  <a:pt x="100693" y="175114"/>
                </a:lnTo>
                <a:lnTo>
                  <a:pt x="107155" y="1785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InkAnnotation131"/>
          <p:cNvSpPr/>
          <p:nvPr/>
        </p:nvSpPr>
        <p:spPr>
          <a:xfrm>
            <a:off x="4607718" y="5143533"/>
            <a:ext cx="107157" cy="17827"/>
          </a:xfrm>
          <a:custGeom>
            <a:avLst/>
            <a:gdLst/>
            <a:ahLst/>
            <a:cxnLst/>
            <a:rect l="0" t="0" r="0" b="0"/>
            <a:pathLst>
              <a:path w="107157" h="17827">
                <a:moveTo>
                  <a:pt x="0" y="17826"/>
                </a:moveTo>
                <a:lnTo>
                  <a:pt x="13561" y="4265"/>
                </a:lnTo>
                <a:lnTo>
                  <a:pt x="16978" y="2832"/>
                </a:lnTo>
                <a:lnTo>
                  <a:pt x="21241" y="1877"/>
                </a:lnTo>
                <a:lnTo>
                  <a:pt x="26067" y="1240"/>
                </a:lnTo>
                <a:lnTo>
                  <a:pt x="30276" y="816"/>
                </a:lnTo>
                <a:lnTo>
                  <a:pt x="34075" y="532"/>
                </a:lnTo>
                <a:lnTo>
                  <a:pt x="37600" y="344"/>
                </a:lnTo>
                <a:lnTo>
                  <a:pt x="46807" y="134"/>
                </a:lnTo>
                <a:lnTo>
                  <a:pt x="68887" y="0"/>
                </a:lnTo>
                <a:lnTo>
                  <a:pt x="74698" y="981"/>
                </a:lnTo>
                <a:lnTo>
                  <a:pt x="80557" y="2628"/>
                </a:lnTo>
                <a:lnTo>
                  <a:pt x="86446" y="4717"/>
                </a:lnTo>
                <a:lnTo>
                  <a:pt x="91365" y="6110"/>
                </a:lnTo>
                <a:lnTo>
                  <a:pt x="95637" y="7039"/>
                </a:lnTo>
                <a:lnTo>
                  <a:pt x="107156" y="88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InkAnnotation132"/>
          <p:cNvSpPr/>
          <p:nvPr/>
        </p:nvSpPr>
        <p:spPr>
          <a:xfrm>
            <a:off x="4107655" y="5206007"/>
            <a:ext cx="17860" cy="8931"/>
          </a:xfrm>
          <a:custGeom>
            <a:avLst/>
            <a:gdLst/>
            <a:ahLst/>
            <a:cxnLst/>
            <a:rect l="0" t="0" r="0" b="0"/>
            <a:pathLst>
              <a:path w="17860" h="8931">
                <a:moveTo>
                  <a:pt x="17859" y="0"/>
                </a:moveTo>
                <a:lnTo>
                  <a:pt x="377" y="0"/>
                </a:lnTo>
                <a:lnTo>
                  <a:pt x="251" y="993"/>
                </a:lnTo>
                <a:lnTo>
                  <a:pt x="167" y="2646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InkAnnotation133"/>
          <p:cNvSpPr/>
          <p:nvPr/>
        </p:nvSpPr>
        <p:spPr>
          <a:xfrm>
            <a:off x="4071936" y="5268515"/>
            <a:ext cx="133946" cy="8822"/>
          </a:xfrm>
          <a:custGeom>
            <a:avLst/>
            <a:gdLst/>
            <a:ahLst/>
            <a:cxnLst/>
            <a:rect l="0" t="0" r="0" b="0"/>
            <a:pathLst>
              <a:path w="133946" h="8822">
                <a:moveTo>
                  <a:pt x="0" y="0"/>
                </a:moveTo>
                <a:lnTo>
                  <a:pt x="13561" y="0"/>
                </a:lnTo>
                <a:lnTo>
                  <a:pt x="15986" y="992"/>
                </a:lnTo>
                <a:lnTo>
                  <a:pt x="18594" y="2646"/>
                </a:lnTo>
                <a:lnTo>
                  <a:pt x="21326" y="4741"/>
                </a:lnTo>
                <a:lnTo>
                  <a:pt x="24139" y="6137"/>
                </a:lnTo>
                <a:lnTo>
                  <a:pt x="27007" y="7068"/>
                </a:lnTo>
                <a:lnTo>
                  <a:pt x="29910" y="7689"/>
                </a:lnTo>
                <a:lnTo>
                  <a:pt x="33831" y="8103"/>
                </a:lnTo>
                <a:lnTo>
                  <a:pt x="38429" y="8379"/>
                </a:lnTo>
                <a:lnTo>
                  <a:pt x="48829" y="8684"/>
                </a:lnTo>
                <a:lnTo>
                  <a:pt x="60066" y="8821"/>
                </a:lnTo>
                <a:lnTo>
                  <a:pt x="65841" y="7865"/>
                </a:lnTo>
                <a:lnTo>
                  <a:pt x="71675" y="6236"/>
                </a:lnTo>
                <a:lnTo>
                  <a:pt x="77549" y="4157"/>
                </a:lnTo>
                <a:lnTo>
                  <a:pt x="83449" y="2772"/>
                </a:lnTo>
                <a:lnTo>
                  <a:pt x="89367" y="1848"/>
                </a:lnTo>
                <a:lnTo>
                  <a:pt x="95297" y="1232"/>
                </a:lnTo>
                <a:lnTo>
                  <a:pt x="100242" y="821"/>
                </a:lnTo>
                <a:lnTo>
                  <a:pt x="104531" y="547"/>
                </a:lnTo>
                <a:lnTo>
                  <a:pt x="108382" y="365"/>
                </a:lnTo>
                <a:lnTo>
                  <a:pt x="117953" y="163"/>
                </a:lnTo>
                <a:lnTo>
                  <a:pt x="13394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InkAnnotation134"/>
          <p:cNvSpPr/>
          <p:nvPr/>
        </p:nvSpPr>
        <p:spPr>
          <a:xfrm>
            <a:off x="4866679" y="5179218"/>
            <a:ext cx="1" cy="62509"/>
          </a:xfrm>
          <a:custGeom>
            <a:avLst/>
            <a:gdLst/>
            <a:ahLst/>
            <a:cxnLst/>
            <a:rect l="0" t="0" r="0" b="0"/>
            <a:pathLst>
              <a:path w="1" h="62509">
                <a:moveTo>
                  <a:pt x="0" y="0"/>
                </a:moveTo>
                <a:lnTo>
                  <a:pt x="0" y="625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Freeform 138"/>
          <p:cNvSpPr/>
          <p:nvPr/>
        </p:nvSpPr>
        <p:spPr>
          <a:xfrm>
            <a:off x="4839890" y="5063132"/>
            <a:ext cx="2646" cy="1"/>
          </a:xfrm>
          <a:custGeom>
            <a:avLst/>
            <a:gdLst/>
            <a:ahLst/>
            <a:cxnLst/>
            <a:rect l="0" t="0" r="0" b="0"/>
            <a:pathLst>
              <a:path w="2646" h="1">
                <a:moveTo>
                  <a:pt x="0" y="0"/>
                </a:moveTo>
                <a:lnTo>
                  <a:pt x="2645" y="0"/>
                </a:lnTo>
                <a:close/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InkAnnotation136"/>
          <p:cNvSpPr/>
          <p:nvPr/>
        </p:nvSpPr>
        <p:spPr>
          <a:xfrm>
            <a:off x="4991849" y="5116710"/>
            <a:ext cx="89084" cy="142876"/>
          </a:xfrm>
          <a:custGeom>
            <a:avLst/>
            <a:gdLst/>
            <a:ahLst/>
            <a:cxnLst/>
            <a:rect l="0" t="0" r="0" b="0"/>
            <a:pathLst>
              <a:path w="89084" h="142876">
                <a:moveTo>
                  <a:pt x="80213" y="0"/>
                </a:moveTo>
                <a:lnTo>
                  <a:pt x="42636" y="0"/>
                </a:lnTo>
                <a:lnTo>
                  <a:pt x="39287" y="993"/>
                </a:lnTo>
                <a:lnTo>
                  <a:pt x="36061" y="2646"/>
                </a:lnTo>
                <a:lnTo>
                  <a:pt x="32919" y="4741"/>
                </a:lnTo>
                <a:lnTo>
                  <a:pt x="29832" y="6137"/>
                </a:lnTo>
                <a:lnTo>
                  <a:pt x="26782" y="7068"/>
                </a:lnTo>
                <a:lnTo>
                  <a:pt x="23756" y="7689"/>
                </a:lnTo>
                <a:lnTo>
                  <a:pt x="20746" y="8103"/>
                </a:lnTo>
                <a:lnTo>
                  <a:pt x="17749" y="8379"/>
                </a:lnTo>
                <a:lnTo>
                  <a:pt x="14757" y="8562"/>
                </a:lnTo>
                <a:lnTo>
                  <a:pt x="11771" y="9677"/>
                </a:lnTo>
                <a:lnTo>
                  <a:pt x="8788" y="11413"/>
                </a:lnTo>
                <a:lnTo>
                  <a:pt x="1612" y="16586"/>
                </a:lnTo>
                <a:lnTo>
                  <a:pt x="1023" y="18003"/>
                </a:lnTo>
                <a:lnTo>
                  <a:pt x="369" y="22223"/>
                </a:lnTo>
                <a:lnTo>
                  <a:pt x="0" y="25436"/>
                </a:lnTo>
                <a:lnTo>
                  <a:pt x="2560" y="28834"/>
                </a:lnTo>
                <a:lnTo>
                  <a:pt x="4632" y="31129"/>
                </a:lnTo>
                <a:lnTo>
                  <a:pt x="9579" y="36325"/>
                </a:lnTo>
                <a:lnTo>
                  <a:pt x="20841" y="47745"/>
                </a:lnTo>
                <a:lnTo>
                  <a:pt x="24756" y="50682"/>
                </a:lnTo>
                <a:lnTo>
                  <a:pt x="29351" y="53632"/>
                </a:lnTo>
                <a:lnTo>
                  <a:pt x="34398" y="56591"/>
                </a:lnTo>
                <a:lnTo>
                  <a:pt x="39748" y="59555"/>
                </a:lnTo>
                <a:lnTo>
                  <a:pt x="50984" y="65496"/>
                </a:lnTo>
                <a:lnTo>
                  <a:pt x="68465" y="74418"/>
                </a:lnTo>
                <a:lnTo>
                  <a:pt x="73373" y="77393"/>
                </a:lnTo>
                <a:lnTo>
                  <a:pt x="77637" y="80370"/>
                </a:lnTo>
                <a:lnTo>
                  <a:pt x="81472" y="83345"/>
                </a:lnTo>
                <a:lnTo>
                  <a:pt x="84029" y="86322"/>
                </a:lnTo>
                <a:lnTo>
                  <a:pt x="85734" y="89298"/>
                </a:lnTo>
                <a:lnTo>
                  <a:pt x="86870" y="92274"/>
                </a:lnTo>
                <a:lnTo>
                  <a:pt x="87627" y="95250"/>
                </a:lnTo>
                <a:lnTo>
                  <a:pt x="88132" y="98227"/>
                </a:lnTo>
                <a:lnTo>
                  <a:pt x="88468" y="101204"/>
                </a:lnTo>
                <a:lnTo>
                  <a:pt x="88693" y="104180"/>
                </a:lnTo>
                <a:lnTo>
                  <a:pt x="88843" y="107157"/>
                </a:lnTo>
                <a:lnTo>
                  <a:pt x="89083" y="114323"/>
                </a:lnTo>
                <a:lnTo>
                  <a:pt x="86470" y="117948"/>
                </a:lnTo>
                <a:lnTo>
                  <a:pt x="84384" y="120304"/>
                </a:lnTo>
                <a:lnTo>
                  <a:pt x="81009" y="122867"/>
                </a:lnTo>
                <a:lnTo>
                  <a:pt x="76774" y="125568"/>
                </a:lnTo>
                <a:lnTo>
                  <a:pt x="71967" y="128360"/>
                </a:lnTo>
                <a:lnTo>
                  <a:pt x="66779" y="130222"/>
                </a:lnTo>
                <a:lnTo>
                  <a:pt x="61335" y="131463"/>
                </a:lnTo>
                <a:lnTo>
                  <a:pt x="55721" y="132291"/>
                </a:lnTo>
                <a:lnTo>
                  <a:pt x="49994" y="133835"/>
                </a:lnTo>
                <a:lnTo>
                  <a:pt x="44192" y="135856"/>
                </a:lnTo>
                <a:lnTo>
                  <a:pt x="38339" y="138196"/>
                </a:lnTo>
                <a:lnTo>
                  <a:pt x="33446" y="139756"/>
                </a:lnTo>
                <a:lnTo>
                  <a:pt x="29191" y="140796"/>
                </a:lnTo>
                <a:lnTo>
                  <a:pt x="25362" y="141489"/>
                </a:lnTo>
                <a:lnTo>
                  <a:pt x="21818" y="141951"/>
                </a:lnTo>
                <a:lnTo>
                  <a:pt x="18462" y="142259"/>
                </a:lnTo>
                <a:lnTo>
                  <a:pt x="8775" y="1428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InkAnnotation137"/>
          <p:cNvSpPr/>
          <p:nvPr/>
        </p:nvSpPr>
        <p:spPr>
          <a:xfrm>
            <a:off x="5207371" y="5009554"/>
            <a:ext cx="302081" cy="285335"/>
          </a:xfrm>
          <a:custGeom>
            <a:avLst/>
            <a:gdLst/>
            <a:ahLst/>
            <a:cxnLst/>
            <a:rect l="0" t="0" r="0" b="0"/>
            <a:pathLst>
              <a:path w="302081" h="285335">
                <a:moveTo>
                  <a:pt x="87932" y="0"/>
                </a:moveTo>
                <a:lnTo>
                  <a:pt x="87932" y="34552"/>
                </a:lnTo>
                <a:lnTo>
                  <a:pt x="88924" y="39902"/>
                </a:lnTo>
                <a:lnTo>
                  <a:pt x="90578" y="45453"/>
                </a:lnTo>
                <a:lnTo>
                  <a:pt x="92672" y="51137"/>
                </a:lnTo>
                <a:lnTo>
                  <a:pt x="94069" y="57904"/>
                </a:lnTo>
                <a:lnTo>
                  <a:pt x="95000" y="65392"/>
                </a:lnTo>
                <a:lnTo>
                  <a:pt x="95621" y="73360"/>
                </a:lnTo>
                <a:lnTo>
                  <a:pt x="97027" y="82641"/>
                </a:lnTo>
                <a:lnTo>
                  <a:pt x="98956" y="92797"/>
                </a:lnTo>
                <a:lnTo>
                  <a:pt x="101235" y="103537"/>
                </a:lnTo>
                <a:lnTo>
                  <a:pt x="103746" y="113673"/>
                </a:lnTo>
                <a:lnTo>
                  <a:pt x="106412" y="123407"/>
                </a:lnTo>
                <a:lnTo>
                  <a:pt x="109182" y="132873"/>
                </a:lnTo>
                <a:lnTo>
                  <a:pt x="111028" y="142160"/>
                </a:lnTo>
                <a:lnTo>
                  <a:pt x="112260" y="151328"/>
                </a:lnTo>
                <a:lnTo>
                  <a:pt x="113079" y="160417"/>
                </a:lnTo>
                <a:lnTo>
                  <a:pt x="114619" y="169452"/>
                </a:lnTo>
                <a:lnTo>
                  <a:pt x="116638" y="178452"/>
                </a:lnTo>
                <a:lnTo>
                  <a:pt x="118975" y="187429"/>
                </a:lnTo>
                <a:lnTo>
                  <a:pt x="120534" y="196391"/>
                </a:lnTo>
                <a:lnTo>
                  <a:pt x="121573" y="205341"/>
                </a:lnTo>
                <a:lnTo>
                  <a:pt x="122266" y="214284"/>
                </a:lnTo>
                <a:lnTo>
                  <a:pt x="123719" y="222232"/>
                </a:lnTo>
                <a:lnTo>
                  <a:pt x="125681" y="229514"/>
                </a:lnTo>
                <a:lnTo>
                  <a:pt x="127982" y="236353"/>
                </a:lnTo>
                <a:lnTo>
                  <a:pt x="129514" y="242897"/>
                </a:lnTo>
                <a:lnTo>
                  <a:pt x="130536" y="249244"/>
                </a:lnTo>
                <a:lnTo>
                  <a:pt x="131217" y="255459"/>
                </a:lnTo>
                <a:lnTo>
                  <a:pt x="131672" y="260596"/>
                </a:lnTo>
                <a:lnTo>
                  <a:pt x="132177" y="268948"/>
                </a:lnTo>
                <a:lnTo>
                  <a:pt x="131320" y="272565"/>
                </a:lnTo>
                <a:lnTo>
                  <a:pt x="126364" y="281402"/>
                </a:lnTo>
                <a:lnTo>
                  <a:pt x="124857" y="283818"/>
                </a:lnTo>
                <a:lnTo>
                  <a:pt x="123462" y="284462"/>
                </a:lnTo>
                <a:lnTo>
                  <a:pt x="119268" y="285177"/>
                </a:lnTo>
                <a:lnTo>
                  <a:pt x="117752" y="284376"/>
                </a:lnTo>
                <a:lnTo>
                  <a:pt x="116742" y="282850"/>
                </a:lnTo>
                <a:lnTo>
                  <a:pt x="114627" y="277516"/>
                </a:lnTo>
                <a:lnTo>
                  <a:pt x="110380" y="268531"/>
                </a:lnTo>
                <a:lnTo>
                  <a:pt x="76015" y="199412"/>
                </a:lnTo>
                <a:lnTo>
                  <a:pt x="73042" y="194457"/>
                </a:lnTo>
                <a:lnTo>
                  <a:pt x="67093" y="186306"/>
                </a:lnTo>
                <a:lnTo>
                  <a:pt x="61141" y="179376"/>
                </a:lnTo>
                <a:lnTo>
                  <a:pt x="58166" y="176139"/>
                </a:lnTo>
                <a:lnTo>
                  <a:pt x="49568" y="169896"/>
                </a:lnTo>
                <a:lnTo>
                  <a:pt x="44496" y="166842"/>
                </a:lnTo>
                <a:lnTo>
                  <a:pt x="36216" y="163449"/>
                </a:lnTo>
                <a:lnTo>
                  <a:pt x="29229" y="161941"/>
                </a:lnTo>
                <a:lnTo>
                  <a:pt x="20709" y="161092"/>
                </a:lnTo>
                <a:lnTo>
                  <a:pt x="18368" y="160894"/>
                </a:lnTo>
                <a:lnTo>
                  <a:pt x="14681" y="163451"/>
                </a:lnTo>
                <a:lnTo>
                  <a:pt x="12310" y="165522"/>
                </a:lnTo>
                <a:lnTo>
                  <a:pt x="10728" y="167895"/>
                </a:lnTo>
                <a:lnTo>
                  <a:pt x="7510" y="175975"/>
                </a:lnTo>
                <a:lnTo>
                  <a:pt x="3241" y="181730"/>
                </a:lnTo>
                <a:lnTo>
                  <a:pt x="1706" y="185645"/>
                </a:lnTo>
                <a:lnTo>
                  <a:pt x="682" y="190240"/>
                </a:lnTo>
                <a:lnTo>
                  <a:pt x="0" y="195287"/>
                </a:lnTo>
                <a:lnTo>
                  <a:pt x="537" y="199645"/>
                </a:lnTo>
                <a:lnTo>
                  <a:pt x="1887" y="203542"/>
                </a:lnTo>
                <a:lnTo>
                  <a:pt x="3780" y="207132"/>
                </a:lnTo>
                <a:lnTo>
                  <a:pt x="5041" y="211510"/>
                </a:lnTo>
                <a:lnTo>
                  <a:pt x="5883" y="216413"/>
                </a:lnTo>
                <a:lnTo>
                  <a:pt x="6444" y="221666"/>
                </a:lnTo>
                <a:lnTo>
                  <a:pt x="7810" y="226160"/>
                </a:lnTo>
                <a:lnTo>
                  <a:pt x="11973" y="233799"/>
                </a:lnTo>
                <a:lnTo>
                  <a:pt x="15465" y="238218"/>
                </a:lnTo>
                <a:lnTo>
                  <a:pt x="19777" y="243148"/>
                </a:lnTo>
                <a:lnTo>
                  <a:pt x="28867" y="252925"/>
                </a:lnTo>
                <a:lnTo>
                  <a:pt x="36215" y="260578"/>
                </a:lnTo>
                <a:lnTo>
                  <a:pt x="45434" y="267287"/>
                </a:lnTo>
                <a:lnTo>
                  <a:pt x="50671" y="270464"/>
                </a:lnTo>
                <a:lnTo>
                  <a:pt x="56146" y="272584"/>
                </a:lnTo>
                <a:lnTo>
                  <a:pt x="61780" y="273996"/>
                </a:lnTo>
                <a:lnTo>
                  <a:pt x="67521" y="274937"/>
                </a:lnTo>
                <a:lnTo>
                  <a:pt x="73333" y="276557"/>
                </a:lnTo>
                <a:lnTo>
                  <a:pt x="79192" y="278629"/>
                </a:lnTo>
                <a:lnTo>
                  <a:pt x="85082" y="281003"/>
                </a:lnTo>
                <a:lnTo>
                  <a:pt x="94272" y="283641"/>
                </a:lnTo>
                <a:lnTo>
                  <a:pt x="102656" y="284813"/>
                </a:lnTo>
                <a:lnTo>
                  <a:pt x="107670" y="285125"/>
                </a:lnTo>
                <a:lnTo>
                  <a:pt x="112997" y="285334"/>
                </a:lnTo>
                <a:lnTo>
                  <a:pt x="117541" y="284480"/>
                </a:lnTo>
                <a:lnTo>
                  <a:pt x="125234" y="280887"/>
                </a:lnTo>
                <a:lnTo>
                  <a:pt x="134607" y="275981"/>
                </a:lnTo>
                <a:lnTo>
                  <a:pt x="139885" y="273285"/>
                </a:lnTo>
                <a:lnTo>
                  <a:pt x="148395" y="270288"/>
                </a:lnTo>
                <a:lnTo>
                  <a:pt x="152053" y="269489"/>
                </a:lnTo>
                <a:lnTo>
                  <a:pt x="161409" y="263309"/>
                </a:lnTo>
                <a:lnTo>
                  <a:pt x="166682" y="258883"/>
                </a:lnTo>
                <a:lnTo>
                  <a:pt x="175188" y="251320"/>
                </a:lnTo>
                <a:lnTo>
                  <a:pt x="178845" y="247913"/>
                </a:lnTo>
                <a:lnTo>
                  <a:pt x="181283" y="244651"/>
                </a:lnTo>
                <a:lnTo>
                  <a:pt x="183992" y="238380"/>
                </a:lnTo>
                <a:lnTo>
                  <a:pt x="187841" y="229640"/>
                </a:lnTo>
                <a:lnTo>
                  <a:pt x="190257" y="224531"/>
                </a:lnTo>
                <a:lnTo>
                  <a:pt x="195587" y="216208"/>
                </a:lnTo>
                <a:lnTo>
                  <a:pt x="198397" y="212600"/>
                </a:lnTo>
                <a:lnTo>
                  <a:pt x="201520" y="205944"/>
                </a:lnTo>
                <a:lnTo>
                  <a:pt x="202908" y="199679"/>
                </a:lnTo>
                <a:lnTo>
                  <a:pt x="203525" y="193588"/>
                </a:lnTo>
                <a:lnTo>
                  <a:pt x="203799" y="187573"/>
                </a:lnTo>
                <a:lnTo>
                  <a:pt x="204014" y="178750"/>
                </a:lnTo>
                <a:lnTo>
                  <a:pt x="204017" y="183380"/>
                </a:lnTo>
                <a:lnTo>
                  <a:pt x="203025" y="184761"/>
                </a:lnTo>
                <a:lnTo>
                  <a:pt x="201372" y="185682"/>
                </a:lnTo>
                <a:lnTo>
                  <a:pt x="199277" y="186296"/>
                </a:lnTo>
                <a:lnTo>
                  <a:pt x="194304" y="189624"/>
                </a:lnTo>
                <a:lnTo>
                  <a:pt x="191589" y="191900"/>
                </a:lnTo>
                <a:lnTo>
                  <a:pt x="189779" y="195402"/>
                </a:lnTo>
                <a:lnTo>
                  <a:pt x="188572" y="199721"/>
                </a:lnTo>
                <a:lnTo>
                  <a:pt x="187768" y="204585"/>
                </a:lnTo>
                <a:lnTo>
                  <a:pt x="184228" y="212635"/>
                </a:lnTo>
                <a:lnTo>
                  <a:pt x="181895" y="216171"/>
                </a:lnTo>
                <a:lnTo>
                  <a:pt x="179303" y="222746"/>
                </a:lnTo>
                <a:lnTo>
                  <a:pt x="178151" y="229967"/>
                </a:lnTo>
                <a:lnTo>
                  <a:pt x="177844" y="234670"/>
                </a:lnTo>
                <a:lnTo>
                  <a:pt x="177503" y="244197"/>
                </a:lnTo>
                <a:lnTo>
                  <a:pt x="177351" y="251738"/>
                </a:lnTo>
                <a:lnTo>
                  <a:pt x="178302" y="255138"/>
                </a:lnTo>
                <a:lnTo>
                  <a:pt x="182006" y="261562"/>
                </a:lnTo>
                <a:lnTo>
                  <a:pt x="186959" y="267723"/>
                </a:lnTo>
                <a:lnTo>
                  <a:pt x="189669" y="270756"/>
                </a:lnTo>
                <a:lnTo>
                  <a:pt x="192467" y="272777"/>
                </a:lnTo>
                <a:lnTo>
                  <a:pt x="198223" y="275024"/>
                </a:lnTo>
                <a:lnTo>
                  <a:pt x="207041" y="276288"/>
                </a:lnTo>
                <a:lnTo>
                  <a:pt x="215614" y="276583"/>
                </a:lnTo>
                <a:lnTo>
                  <a:pt x="232546" y="276774"/>
                </a:lnTo>
                <a:lnTo>
                  <a:pt x="241833" y="274154"/>
                </a:lnTo>
                <a:lnTo>
                  <a:pt x="247087" y="272066"/>
                </a:lnTo>
                <a:lnTo>
                  <a:pt x="255571" y="269747"/>
                </a:lnTo>
                <a:lnTo>
                  <a:pt x="259223" y="269128"/>
                </a:lnTo>
                <a:lnTo>
                  <a:pt x="268572" y="263149"/>
                </a:lnTo>
                <a:lnTo>
                  <a:pt x="273843" y="258777"/>
                </a:lnTo>
                <a:lnTo>
                  <a:pt x="282346" y="251272"/>
                </a:lnTo>
                <a:lnTo>
                  <a:pt x="289432" y="244630"/>
                </a:lnTo>
                <a:lnTo>
                  <a:pt x="295889" y="238370"/>
                </a:lnTo>
                <a:lnTo>
                  <a:pt x="298008" y="234320"/>
                </a:lnTo>
                <a:lnTo>
                  <a:pt x="299420" y="229635"/>
                </a:lnTo>
                <a:lnTo>
                  <a:pt x="300362" y="224528"/>
                </a:lnTo>
                <a:lnTo>
                  <a:pt x="301408" y="216207"/>
                </a:lnTo>
                <a:lnTo>
                  <a:pt x="301872" y="209201"/>
                </a:lnTo>
                <a:lnTo>
                  <a:pt x="302080" y="202781"/>
                </a:lnTo>
                <a:lnTo>
                  <a:pt x="301142" y="199679"/>
                </a:lnTo>
                <a:lnTo>
                  <a:pt x="297455" y="193588"/>
                </a:lnTo>
                <a:lnTo>
                  <a:pt x="292509" y="187573"/>
                </a:lnTo>
                <a:lnTo>
                  <a:pt x="287004" y="181593"/>
                </a:lnTo>
                <a:lnTo>
                  <a:pt x="278326" y="172647"/>
                </a:lnTo>
                <a:lnTo>
                  <a:pt x="272432" y="166690"/>
                </a:lnTo>
                <a:lnTo>
                  <a:pt x="268479" y="164705"/>
                </a:lnTo>
                <a:lnTo>
                  <a:pt x="263859" y="163382"/>
                </a:lnTo>
                <a:lnTo>
                  <a:pt x="258795" y="162500"/>
                </a:lnTo>
                <a:lnTo>
                  <a:pt x="253434" y="161911"/>
                </a:lnTo>
                <a:lnTo>
                  <a:pt x="247877" y="161519"/>
                </a:lnTo>
                <a:lnTo>
                  <a:pt x="230807" y="1607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InkAnnotation138"/>
          <p:cNvSpPr/>
          <p:nvPr/>
        </p:nvSpPr>
        <p:spPr>
          <a:xfrm>
            <a:off x="5536404" y="5161359"/>
            <a:ext cx="133946" cy="160735"/>
          </a:xfrm>
          <a:custGeom>
            <a:avLst/>
            <a:gdLst/>
            <a:ahLst/>
            <a:cxnLst/>
            <a:rect l="0" t="0" r="0" b="0"/>
            <a:pathLst>
              <a:path w="133946" h="160735">
                <a:moveTo>
                  <a:pt x="0" y="0"/>
                </a:moveTo>
                <a:lnTo>
                  <a:pt x="0" y="7689"/>
                </a:lnTo>
                <a:lnTo>
                  <a:pt x="992" y="10087"/>
                </a:lnTo>
                <a:lnTo>
                  <a:pt x="2646" y="13670"/>
                </a:lnTo>
                <a:lnTo>
                  <a:pt x="4740" y="18043"/>
                </a:lnTo>
                <a:lnTo>
                  <a:pt x="6137" y="21950"/>
                </a:lnTo>
                <a:lnTo>
                  <a:pt x="7068" y="25548"/>
                </a:lnTo>
                <a:lnTo>
                  <a:pt x="7689" y="28938"/>
                </a:lnTo>
                <a:lnTo>
                  <a:pt x="8102" y="33183"/>
                </a:lnTo>
                <a:lnTo>
                  <a:pt x="8378" y="37997"/>
                </a:lnTo>
                <a:lnTo>
                  <a:pt x="8562" y="43191"/>
                </a:lnTo>
                <a:lnTo>
                  <a:pt x="9676" y="48638"/>
                </a:lnTo>
                <a:lnTo>
                  <a:pt x="11412" y="54253"/>
                </a:lnTo>
                <a:lnTo>
                  <a:pt x="13561" y="59981"/>
                </a:lnTo>
                <a:lnTo>
                  <a:pt x="14994" y="65784"/>
                </a:lnTo>
                <a:lnTo>
                  <a:pt x="15949" y="71637"/>
                </a:lnTo>
                <a:lnTo>
                  <a:pt x="16586" y="77524"/>
                </a:lnTo>
                <a:lnTo>
                  <a:pt x="18003" y="82440"/>
                </a:lnTo>
                <a:lnTo>
                  <a:pt x="19939" y="86710"/>
                </a:lnTo>
                <a:lnTo>
                  <a:pt x="22222" y="90549"/>
                </a:lnTo>
                <a:lnTo>
                  <a:pt x="23744" y="94100"/>
                </a:lnTo>
                <a:lnTo>
                  <a:pt x="24759" y="97460"/>
                </a:lnTo>
                <a:lnTo>
                  <a:pt x="25436" y="100692"/>
                </a:lnTo>
                <a:lnTo>
                  <a:pt x="25887" y="103839"/>
                </a:lnTo>
                <a:lnTo>
                  <a:pt x="26188" y="106929"/>
                </a:lnTo>
                <a:lnTo>
                  <a:pt x="26389" y="109981"/>
                </a:lnTo>
                <a:lnTo>
                  <a:pt x="27514" y="112016"/>
                </a:lnTo>
                <a:lnTo>
                  <a:pt x="29257" y="113373"/>
                </a:lnTo>
                <a:lnTo>
                  <a:pt x="31411" y="114277"/>
                </a:lnTo>
                <a:lnTo>
                  <a:pt x="33839" y="115872"/>
                </a:lnTo>
                <a:lnTo>
                  <a:pt x="36450" y="117928"/>
                </a:lnTo>
                <a:lnTo>
                  <a:pt x="39183" y="120290"/>
                </a:lnTo>
                <a:lnTo>
                  <a:pt x="41997" y="121865"/>
                </a:lnTo>
                <a:lnTo>
                  <a:pt x="44865" y="122916"/>
                </a:lnTo>
                <a:lnTo>
                  <a:pt x="47769" y="123615"/>
                </a:lnTo>
                <a:lnTo>
                  <a:pt x="49706" y="123090"/>
                </a:lnTo>
                <a:lnTo>
                  <a:pt x="50996" y="121747"/>
                </a:lnTo>
                <a:lnTo>
                  <a:pt x="51857" y="119860"/>
                </a:lnTo>
                <a:lnTo>
                  <a:pt x="55459" y="115117"/>
                </a:lnTo>
                <a:lnTo>
                  <a:pt x="57808" y="112464"/>
                </a:lnTo>
                <a:lnTo>
                  <a:pt x="63065" y="106869"/>
                </a:lnTo>
                <a:lnTo>
                  <a:pt x="65856" y="103988"/>
                </a:lnTo>
                <a:lnTo>
                  <a:pt x="67717" y="101075"/>
                </a:lnTo>
                <a:lnTo>
                  <a:pt x="68956" y="98142"/>
                </a:lnTo>
                <a:lnTo>
                  <a:pt x="69784" y="95193"/>
                </a:lnTo>
                <a:lnTo>
                  <a:pt x="71327" y="92235"/>
                </a:lnTo>
                <a:lnTo>
                  <a:pt x="73348" y="89272"/>
                </a:lnTo>
                <a:lnTo>
                  <a:pt x="75688" y="86304"/>
                </a:lnTo>
                <a:lnTo>
                  <a:pt x="77248" y="82340"/>
                </a:lnTo>
                <a:lnTo>
                  <a:pt x="78287" y="77714"/>
                </a:lnTo>
                <a:lnTo>
                  <a:pt x="78981" y="72645"/>
                </a:lnTo>
                <a:lnTo>
                  <a:pt x="79443" y="68273"/>
                </a:lnTo>
                <a:lnTo>
                  <a:pt x="79750" y="64368"/>
                </a:lnTo>
                <a:lnTo>
                  <a:pt x="79956" y="60771"/>
                </a:lnTo>
                <a:lnTo>
                  <a:pt x="81086" y="58373"/>
                </a:lnTo>
                <a:lnTo>
                  <a:pt x="82830" y="56775"/>
                </a:lnTo>
                <a:lnTo>
                  <a:pt x="84985" y="55710"/>
                </a:lnTo>
                <a:lnTo>
                  <a:pt x="86423" y="54007"/>
                </a:lnTo>
                <a:lnTo>
                  <a:pt x="87381" y="51880"/>
                </a:lnTo>
                <a:lnTo>
                  <a:pt x="89185" y="45072"/>
                </a:lnTo>
                <a:lnTo>
                  <a:pt x="89264" y="49514"/>
                </a:lnTo>
                <a:lnTo>
                  <a:pt x="89297" y="99973"/>
                </a:lnTo>
                <a:lnTo>
                  <a:pt x="90289" y="104352"/>
                </a:lnTo>
                <a:lnTo>
                  <a:pt x="91943" y="109256"/>
                </a:lnTo>
                <a:lnTo>
                  <a:pt x="94037" y="114509"/>
                </a:lnTo>
                <a:lnTo>
                  <a:pt x="96426" y="119995"/>
                </a:lnTo>
                <a:lnTo>
                  <a:pt x="101725" y="131384"/>
                </a:lnTo>
                <a:lnTo>
                  <a:pt x="104528" y="136206"/>
                </a:lnTo>
                <a:lnTo>
                  <a:pt x="107389" y="140413"/>
                </a:lnTo>
                <a:lnTo>
                  <a:pt x="114368" y="149554"/>
                </a:lnTo>
                <a:lnTo>
                  <a:pt x="117968" y="153451"/>
                </a:lnTo>
                <a:lnTo>
                  <a:pt x="120318" y="155878"/>
                </a:lnTo>
                <a:lnTo>
                  <a:pt x="122876" y="157497"/>
                </a:lnTo>
                <a:lnTo>
                  <a:pt x="125573" y="158576"/>
                </a:lnTo>
                <a:lnTo>
                  <a:pt x="133945" y="1607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InkAnnotation139"/>
          <p:cNvSpPr/>
          <p:nvPr/>
        </p:nvSpPr>
        <p:spPr>
          <a:xfrm>
            <a:off x="5671591" y="5036343"/>
            <a:ext cx="123252" cy="248638"/>
          </a:xfrm>
          <a:custGeom>
            <a:avLst/>
            <a:gdLst/>
            <a:ahLst/>
            <a:cxnLst/>
            <a:rect l="0" t="0" r="0" b="0"/>
            <a:pathLst>
              <a:path w="123252" h="248638">
                <a:moveTo>
                  <a:pt x="7689" y="0"/>
                </a:moveTo>
                <a:lnTo>
                  <a:pt x="2948" y="0"/>
                </a:lnTo>
                <a:lnTo>
                  <a:pt x="1551" y="992"/>
                </a:lnTo>
                <a:lnTo>
                  <a:pt x="620" y="2646"/>
                </a:lnTo>
                <a:lnTo>
                  <a:pt x="0" y="4741"/>
                </a:lnTo>
                <a:lnTo>
                  <a:pt x="579" y="7129"/>
                </a:lnTo>
                <a:lnTo>
                  <a:pt x="3867" y="12429"/>
                </a:lnTo>
                <a:lnTo>
                  <a:pt x="5141" y="16224"/>
                </a:lnTo>
                <a:lnTo>
                  <a:pt x="5990" y="20738"/>
                </a:lnTo>
                <a:lnTo>
                  <a:pt x="6556" y="25732"/>
                </a:lnTo>
                <a:lnTo>
                  <a:pt x="7925" y="32037"/>
                </a:lnTo>
                <a:lnTo>
                  <a:pt x="9831" y="39218"/>
                </a:lnTo>
                <a:lnTo>
                  <a:pt x="14594" y="55133"/>
                </a:lnTo>
                <a:lnTo>
                  <a:pt x="31584" y="107293"/>
                </a:lnTo>
                <a:lnTo>
                  <a:pt x="46394" y="151823"/>
                </a:lnTo>
                <a:lnTo>
                  <a:pt x="48375" y="159754"/>
                </a:lnTo>
                <a:lnTo>
                  <a:pt x="49696" y="167026"/>
                </a:lnTo>
                <a:lnTo>
                  <a:pt x="50576" y="173859"/>
                </a:lnTo>
                <a:lnTo>
                  <a:pt x="51163" y="180398"/>
                </a:lnTo>
                <a:lnTo>
                  <a:pt x="51554" y="186742"/>
                </a:lnTo>
                <a:lnTo>
                  <a:pt x="51989" y="198090"/>
                </a:lnTo>
                <a:lnTo>
                  <a:pt x="52323" y="213621"/>
                </a:lnTo>
                <a:lnTo>
                  <a:pt x="49684" y="214005"/>
                </a:lnTo>
                <a:lnTo>
                  <a:pt x="43774" y="214295"/>
                </a:lnTo>
                <a:lnTo>
                  <a:pt x="43571" y="209013"/>
                </a:lnTo>
                <a:lnTo>
                  <a:pt x="43417" y="184760"/>
                </a:lnTo>
                <a:lnTo>
                  <a:pt x="44405" y="181712"/>
                </a:lnTo>
                <a:lnTo>
                  <a:pt x="48150" y="175680"/>
                </a:lnTo>
                <a:lnTo>
                  <a:pt x="50538" y="172683"/>
                </a:lnTo>
                <a:lnTo>
                  <a:pt x="53122" y="169693"/>
                </a:lnTo>
                <a:lnTo>
                  <a:pt x="59658" y="162504"/>
                </a:lnTo>
                <a:lnTo>
                  <a:pt x="61186" y="161914"/>
                </a:lnTo>
                <a:lnTo>
                  <a:pt x="63197" y="161521"/>
                </a:lnTo>
                <a:lnTo>
                  <a:pt x="65530" y="161259"/>
                </a:lnTo>
                <a:lnTo>
                  <a:pt x="68078" y="161084"/>
                </a:lnTo>
                <a:lnTo>
                  <a:pt x="70768" y="160968"/>
                </a:lnTo>
                <a:lnTo>
                  <a:pt x="73554" y="160890"/>
                </a:lnTo>
                <a:lnTo>
                  <a:pt x="76403" y="161830"/>
                </a:lnTo>
                <a:lnTo>
                  <a:pt x="79295" y="163449"/>
                </a:lnTo>
                <a:lnTo>
                  <a:pt x="82215" y="165521"/>
                </a:lnTo>
                <a:lnTo>
                  <a:pt x="85154" y="167895"/>
                </a:lnTo>
                <a:lnTo>
                  <a:pt x="88106" y="170469"/>
                </a:lnTo>
                <a:lnTo>
                  <a:pt x="91065" y="173177"/>
                </a:lnTo>
                <a:lnTo>
                  <a:pt x="97000" y="178832"/>
                </a:lnTo>
                <a:lnTo>
                  <a:pt x="108894" y="190548"/>
                </a:lnTo>
                <a:lnTo>
                  <a:pt x="111870" y="194500"/>
                </a:lnTo>
                <a:lnTo>
                  <a:pt x="114846" y="199120"/>
                </a:lnTo>
                <a:lnTo>
                  <a:pt x="122011" y="211312"/>
                </a:lnTo>
                <a:lnTo>
                  <a:pt x="122990" y="215624"/>
                </a:lnTo>
                <a:lnTo>
                  <a:pt x="123251" y="218164"/>
                </a:lnTo>
                <a:lnTo>
                  <a:pt x="122433" y="220848"/>
                </a:lnTo>
                <a:lnTo>
                  <a:pt x="118879" y="226478"/>
                </a:lnTo>
                <a:lnTo>
                  <a:pt x="116542" y="229368"/>
                </a:lnTo>
                <a:lnTo>
                  <a:pt x="113992" y="232287"/>
                </a:lnTo>
                <a:lnTo>
                  <a:pt x="111299" y="235225"/>
                </a:lnTo>
                <a:lnTo>
                  <a:pt x="108512" y="237184"/>
                </a:lnTo>
                <a:lnTo>
                  <a:pt x="105662" y="238490"/>
                </a:lnTo>
                <a:lnTo>
                  <a:pt x="102770" y="239360"/>
                </a:lnTo>
                <a:lnTo>
                  <a:pt x="99850" y="240933"/>
                </a:lnTo>
                <a:lnTo>
                  <a:pt x="96910" y="242974"/>
                </a:lnTo>
                <a:lnTo>
                  <a:pt x="93959" y="245326"/>
                </a:lnTo>
                <a:lnTo>
                  <a:pt x="90998" y="246895"/>
                </a:lnTo>
                <a:lnTo>
                  <a:pt x="88033" y="247941"/>
                </a:lnTo>
                <a:lnTo>
                  <a:pt x="85064" y="248637"/>
                </a:lnTo>
                <a:lnTo>
                  <a:pt x="82093" y="248110"/>
                </a:lnTo>
                <a:lnTo>
                  <a:pt x="79119" y="246766"/>
                </a:lnTo>
                <a:lnTo>
                  <a:pt x="76144" y="244878"/>
                </a:lnTo>
                <a:lnTo>
                  <a:pt x="72177" y="243619"/>
                </a:lnTo>
                <a:lnTo>
                  <a:pt x="67548" y="242780"/>
                </a:lnTo>
                <a:lnTo>
                  <a:pt x="62478" y="242221"/>
                </a:lnTo>
                <a:lnTo>
                  <a:pt x="58105" y="240855"/>
                </a:lnTo>
                <a:lnTo>
                  <a:pt x="54198" y="238953"/>
                </a:lnTo>
                <a:lnTo>
                  <a:pt x="43407" y="2321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InkAnnotation140"/>
          <p:cNvSpPr/>
          <p:nvPr/>
        </p:nvSpPr>
        <p:spPr>
          <a:xfrm>
            <a:off x="5840013" y="5036343"/>
            <a:ext cx="35720" cy="241103"/>
          </a:xfrm>
          <a:custGeom>
            <a:avLst/>
            <a:gdLst/>
            <a:ahLst/>
            <a:cxnLst/>
            <a:rect l="0" t="0" r="0" b="0"/>
            <a:pathLst>
              <a:path w="35720" h="241103">
                <a:moveTo>
                  <a:pt x="0" y="0"/>
                </a:moveTo>
                <a:lnTo>
                  <a:pt x="0" y="7689"/>
                </a:lnTo>
                <a:lnTo>
                  <a:pt x="992" y="10087"/>
                </a:lnTo>
                <a:lnTo>
                  <a:pt x="2646" y="13670"/>
                </a:lnTo>
                <a:lnTo>
                  <a:pt x="4741" y="18043"/>
                </a:lnTo>
                <a:lnTo>
                  <a:pt x="7129" y="23935"/>
                </a:lnTo>
                <a:lnTo>
                  <a:pt x="9714" y="30839"/>
                </a:lnTo>
                <a:lnTo>
                  <a:pt x="12429" y="38419"/>
                </a:lnTo>
                <a:lnTo>
                  <a:pt x="14239" y="46449"/>
                </a:lnTo>
                <a:lnTo>
                  <a:pt x="15447" y="54778"/>
                </a:lnTo>
                <a:lnTo>
                  <a:pt x="16251" y="63308"/>
                </a:lnTo>
                <a:lnTo>
                  <a:pt x="17779" y="71971"/>
                </a:lnTo>
                <a:lnTo>
                  <a:pt x="19790" y="80723"/>
                </a:lnTo>
                <a:lnTo>
                  <a:pt x="22123" y="89534"/>
                </a:lnTo>
                <a:lnTo>
                  <a:pt x="23679" y="98385"/>
                </a:lnTo>
                <a:lnTo>
                  <a:pt x="24715" y="107262"/>
                </a:lnTo>
                <a:lnTo>
                  <a:pt x="25407" y="116156"/>
                </a:lnTo>
                <a:lnTo>
                  <a:pt x="26860" y="126055"/>
                </a:lnTo>
                <a:lnTo>
                  <a:pt x="28821" y="136623"/>
                </a:lnTo>
                <a:lnTo>
                  <a:pt x="31120" y="147637"/>
                </a:lnTo>
                <a:lnTo>
                  <a:pt x="32653" y="158948"/>
                </a:lnTo>
                <a:lnTo>
                  <a:pt x="33675" y="170457"/>
                </a:lnTo>
                <a:lnTo>
                  <a:pt x="34357" y="182099"/>
                </a:lnTo>
                <a:lnTo>
                  <a:pt x="35114" y="205618"/>
                </a:lnTo>
                <a:lnTo>
                  <a:pt x="35719" y="2411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InkAnnotation141"/>
          <p:cNvSpPr/>
          <p:nvPr/>
        </p:nvSpPr>
        <p:spPr>
          <a:xfrm>
            <a:off x="5916419" y="5152843"/>
            <a:ext cx="101667" cy="133533"/>
          </a:xfrm>
          <a:custGeom>
            <a:avLst/>
            <a:gdLst/>
            <a:ahLst/>
            <a:cxnLst/>
            <a:rect l="0" t="0" r="0" b="0"/>
            <a:pathLst>
              <a:path w="101667" h="133533">
                <a:moveTo>
                  <a:pt x="30751" y="97813"/>
                </a:moveTo>
                <a:lnTo>
                  <a:pt x="43180" y="85384"/>
                </a:lnTo>
                <a:lnTo>
                  <a:pt x="45982" y="83574"/>
                </a:lnTo>
                <a:lnTo>
                  <a:pt x="48843" y="82367"/>
                </a:lnTo>
                <a:lnTo>
                  <a:pt x="51742" y="81563"/>
                </a:lnTo>
                <a:lnTo>
                  <a:pt x="54667" y="80034"/>
                </a:lnTo>
                <a:lnTo>
                  <a:pt x="57609" y="78023"/>
                </a:lnTo>
                <a:lnTo>
                  <a:pt x="60563" y="75690"/>
                </a:lnTo>
                <a:lnTo>
                  <a:pt x="63524" y="73142"/>
                </a:lnTo>
                <a:lnTo>
                  <a:pt x="66490" y="70451"/>
                </a:lnTo>
                <a:lnTo>
                  <a:pt x="72432" y="64817"/>
                </a:lnTo>
                <a:lnTo>
                  <a:pt x="96236" y="41248"/>
                </a:lnTo>
                <a:lnTo>
                  <a:pt x="98220" y="38275"/>
                </a:lnTo>
                <a:lnTo>
                  <a:pt x="99543" y="35300"/>
                </a:lnTo>
                <a:lnTo>
                  <a:pt x="100425" y="32325"/>
                </a:lnTo>
                <a:lnTo>
                  <a:pt x="101013" y="29350"/>
                </a:lnTo>
                <a:lnTo>
                  <a:pt x="101405" y="26373"/>
                </a:lnTo>
                <a:lnTo>
                  <a:pt x="101666" y="23398"/>
                </a:lnTo>
                <a:lnTo>
                  <a:pt x="100848" y="20422"/>
                </a:lnTo>
                <a:lnTo>
                  <a:pt x="99310" y="17445"/>
                </a:lnTo>
                <a:lnTo>
                  <a:pt x="94454" y="10279"/>
                </a:lnTo>
                <a:lnTo>
                  <a:pt x="93064" y="8700"/>
                </a:lnTo>
                <a:lnTo>
                  <a:pt x="88873" y="4298"/>
                </a:lnTo>
                <a:lnTo>
                  <a:pt x="86366" y="2728"/>
                </a:lnTo>
                <a:lnTo>
                  <a:pt x="83703" y="1681"/>
                </a:lnTo>
                <a:lnTo>
                  <a:pt x="80935" y="982"/>
                </a:lnTo>
                <a:lnTo>
                  <a:pt x="78098" y="517"/>
                </a:lnTo>
                <a:lnTo>
                  <a:pt x="75214" y="207"/>
                </a:lnTo>
                <a:lnTo>
                  <a:pt x="72299" y="0"/>
                </a:lnTo>
                <a:lnTo>
                  <a:pt x="69364" y="855"/>
                </a:lnTo>
                <a:lnTo>
                  <a:pt x="66415" y="2416"/>
                </a:lnTo>
                <a:lnTo>
                  <a:pt x="63457" y="4449"/>
                </a:lnTo>
                <a:lnTo>
                  <a:pt x="59500" y="5805"/>
                </a:lnTo>
                <a:lnTo>
                  <a:pt x="54878" y="6708"/>
                </a:lnTo>
                <a:lnTo>
                  <a:pt x="49812" y="7311"/>
                </a:lnTo>
                <a:lnTo>
                  <a:pt x="45443" y="8705"/>
                </a:lnTo>
                <a:lnTo>
                  <a:pt x="41537" y="10626"/>
                </a:lnTo>
                <a:lnTo>
                  <a:pt x="37942" y="12899"/>
                </a:lnTo>
                <a:lnTo>
                  <a:pt x="34553" y="15407"/>
                </a:lnTo>
                <a:lnTo>
                  <a:pt x="31302" y="18071"/>
                </a:lnTo>
                <a:lnTo>
                  <a:pt x="28141" y="20839"/>
                </a:lnTo>
                <a:lnTo>
                  <a:pt x="25042" y="23677"/>
                </a:lnTo>
                <a:lnTo>
                  <a:pt x="18953" y="29475"/>
                </a:lnTo>
                <a:lnTo>
                  <a:pt x="9947" y="38318"/>
                </a:lnTo>
                <a:lnTo>
                  <a:pt x="6960" y="42275"/>
                </a:lnTo>
                <a:lnTo>
                  <a:pt x="3976" y="46896"/>
                </a:lnTo>
                <a:lnTo>
                  <a:pt x="995" y="51962"/>
                </a:lnTo>
                <a:lnTo>
                  <a:pt x="0" y="56332"/>
                </a:lnTo>
                <a:lnTo>
                  <a:pt x="328" y="60237"/>
                </a:lnTo>
                <a:lnTo>
                  <a:pt x="1540" y="63833"/>
                </a:lnTo>
                <a:lnTo>
                  <a:pt x="2347" y="69206"/>
                </a:lnTo>
                <a:lnTo>
                  <a:pt x="2885" y="75765"/>
                </a:lnTo>
                <a:lnTo>
                  <a:pt x="3244" y="83114"/>
                </a:lnTo>
                <a:lnTo>
                  <a:pt x="5467" y="89998"/>
                </a:lnTo>
                <a:lnTo>
                  <a:pt x="8935" y="96573"/>
                </a:lnTo>
                <a:lnTo>
                  <a:pt x="13230" y="102939"/>
                </a:lnTo>
                <a:lnTo>
                  <a:pt x="17086" y="108176"/>
                </a:lnTo>
                <a:lnTo>
                  <a:pt x="20649" y="112659"/>
                </a:lnTo>
                <a:lnTo>
                  <a:pt x="24016" y="116640"/>
                </a:lnTo>
                <a:lnTo>
                  <a:pt x="27253" y="120286"/>
                </a:lnTo>
                <a:lnTo>
                  <a:pt x="39681" y="1335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InkAnnotation142"/>
          <p:cNvSpPr/>
          <p:nvPr/>
        </p:nvSpPr>
        <p:spPr>
          <a:xfrm>
            <a:off x="6125929" y="5107781"/>
            <a:ext cx="106991" cy="53579"/>
          </a:xfrm>
          <a:custGeom>
            <a:avLst/>
            <a:gdLst/>
            <a:ahLst/>
            <a:cxnLst/>
            <a:rect l="0" t="0" r="0" b="0"/>
            <a:pathLst>
              <a:path w="106991" h="53579">
                <a:moveTo>
                  <a:pt x="106990" y="0"/>
                </a:moveTo>
                <a:lnTo>
                  <a:pt x="86000" y="0"/>
                </a:lnTo>
                <a:lnTo>
                  <a:pt x="83075" y="992"/>
                </a:lnTo>
                <a:lnTo>
                  <a:pt x="80133" y="2645"/>
                </a:lnTo>
                <a:lnTo>
                  <a:pt x="77179" y="4740"/>
                </a:lnTo>
                <a:lnTo>
                  <a:pt x="74218" y="6137"/>
                </a:lnTo>
                <a:lnTo>
                  <a:pt x="71252" y="7068"/>
                </a:lnTo>
                <a:lnTo>
                  <a:pt x="68282" y="7688"/>
                </a:lnTo>
                <a:lnTo>
                  <a:pt x="64317" y="8102"/>
                </a:lnTo>
                <a:lnTo>
                  <a:pt x="59690" y="8378"/>
                </a:lnTo>
                <a:lnTo>
                  <a:pt x="54621" y="8562"/>
                </a:lnTo>
                <a:lnTo>
                  <a:pt x="50250" y="9676"/>
                </a:lnTo>
                <a:lnTo>
                  <a:pt x="46343" y="11412"/>
                </a:lnTo>
                <a:lnTo>
                  <a:pt x="42746" y="13561"/>
                </a:lnTo>
                <a:lnTo>
                  <a:pt x="38364" y="14994"/>
                </a:lnTo>
                <a:lnTo>
                  <a:pt x="33458" y="15949"/>
                </a:lnTo>
                <a:lnTo>
                  <a:pt x="28204" y="16586"/>
                </a:lnTo>
                <a:lnTo>
                  <a:pt x="23708" y="17010"/>
                </a:lnTo>
                <a:lnTo>
                  <a:pt x="19719" y="17293"/>
                </a:lnTo>
                <a:lnTo>
                  <a:pt x="16068" y="17482"/>
                </a:lnTo>
                <a:lnTo>
                  <a:pt x="9364" y="17691"/>
                </a:lnTo>
                <a:lnTo>
                  <a:pt x="6188" y="17748"/>
                </a:lnTo>
                <a:lnTo>
                  <a:pt x="4070" y="18777"/>
                </a:lnTo>
                <a:lnTo>
                  <a:pt x="2658" y="20456"/>
                </a:lnTo>
                <a:lnTo>
                  <a:pt x="392" y="25538"/>
                </a:lnTo>
                <a:lnTo>
                  <a:pt x="206" y="26947"/>
                </a:lnTo>
                <a:lnTo>
                  <a:pt x="82" y="28879"/>
                </a:lnTo>
                <a:lnTo>
                  <a:pt x="0" y="31159"/>
                </a:lnTo>
                <a:lnTo>
                  <a:pt x="937" y="33671"/>
                </a:lnTo>
                <a:lnTo>
                  <a:pt x="2553" y="36338"/>
                </a:lnTo>
                <a:lnTo>
                  <a:pt x="7537" y="43007"/>
                </a:lnTo>
                <a:lnTo>
                  <a:pt x="8939" y="44545"/>
                </a:lnTo>
                <a:lnTo>
                  <a:pt x="17694" y="535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InkAnnotation143"/>
          <p:cNvSpPr/>
          <p:nvPr/>
        </p:nvSpPr>
        <p:spPr>
          <a:xfrm>
            <a:off x="6125763" y="5232796"/>
            <a:ext cx="130161" cy="40784"/>
          </a:xfrm>
          <a:custGeom>
            <a:avLst/>
            <a:gdLst/>
            <a:ahLst/>
            <a:cxnLst/>
            <a:rect l="0" t="0" r="0" b="0"/>
            <a:pathLst>
              <a:path w="130161" h="40784">
                <a:moveTo>
                  <a:pt x="125016" y="0"/>
                </a:moveTo>
                <a:lnTo>
                  <a:pt x="125016" y="4741"/>
                </a:lnTo>
                <a:lnTo>
                  <a:pt x="126008" y="6137"/>
                </a:lnTo>
                <a:lnTo>
                  <a:pt x="127662" y="7068"/>
                </a:lnTo>
                <a:lnTo>
                  <a:pt x="129756" y="7689"/>
                </a:lnTo>
                <a:lnTo>
                  <a:pt x="130160" y="8103"/>
                </a:lnTo>
                <a:lnTo>
                  <a:pt x="129438" y="8379"/>
                </a:lnTo>
                <a:lnTo>
                  <a:pt x="127964" y="8562"/>
                </a:lnTo>
                <a:lnTo>
                  <a:pt x="126982" y="9677"/>
                </a:lnTo>
                <a:lnTo>
                  <a:pt x="126326" y="11413"/>
                </a:lnTo>
                <a:lnTo>
                  <a:pt x="125889" y="13562"/>
                </a:lnTo>
                <a:lnTo>
                  <a:pt x="125598" y="15987"/>
                </a:lnTo>
                <a:lnTo>
                  <a:pt x="125404" y="18595"/>
                </a:lnTo>
                <a:lnTo>
                  <a:pt x="125275" y="21327"/>
                </a:lnTo>
                <a:lnTo>
                  <a:pt x="124196" y="23148"/>
                </a:lnTo>
                <a:lnTo>
                  <a:pt x="122485" y="24361"/>
                </a:lnTo>
                <a:lnTo>
                  <a:pt x="120352" y="25171"/>
                </a:lnTo>
                <a:lnTo>
                  <a:pt x="117938" y="26702"/>
                </a:lnTo>
                <a:lnTo>
                  <a:pt x="115337" y="28716"/>
                </a:lnTo>
                <a:lnTo>
                  <a:pt x="112610" y="31050"/>
                </a:lnTo>
                <a:lnTo>
                  <a:pt x="108807" y="32607"/>
                </a:lnTo>
                <a:lnTo>
                  <a:pt x="104289" y="33644"/>
                </a:lnTo>
                <a:lnTo>
                  <a:pt x="99291" y="34336"/>
                </a:lnTo>
                <a:lnTo>
                  <a:pt x="93976" y="34797"/>
                </a:lnTo>
                <a:lnTo>
                  <a:pt x="88448" y="35104"/>
                </a:lnTo>
                <a:lnTo>
                  <a:pt x="82778" y="35309"/>
                </a:lnTo>
                <a:lnTo>
                  <a:pt x="78006" y="36438"/>
                </a:lnTo>
                <a:lnTo>
                  <a:pt x="73833" y="38183"/>
                </a:lnTo>
                <a:lnTo>
                  <a:pt x="70058" y="40338"/>
                </a:lnTo>
                <a:lnTo>
                  <a:pt x="65557" y="40783"/>
                </a:lnTo>
                <a:lnTo>
                  <a:pt x="60572" y="40087"/>
                </a:lnTo>
                <a:lnTo>
                  <a:pt x="55264" y="38631"/>
                </a:lnTo>
                <a:lnTo>
                  <a:pt x="49741" y="37661"/>
                </a:lnTo>
                <a:lnTo>
                  <a:pt x="44075" y="37013"/>
                </a:lnTo>
                <a:lnTo>
                  <a:pt x="38313" y="36582"/>
                </a:lnTo>
                <a:lnTo>
                  <a:pt x="32487" y="36294"/>
                </a:lnTo>
                <a:lnTo>
                  <a:pt x="20723" y="35975"/>
                </a:lnTo>
                <a:lnTo>
                  <a:pt x="15800" y="34897"/>
                </a:lnTo>
                <a:lnTo>
                  <a:pt x="11525" y="33187"/>
                </a:lnTo>
                <a:lnTo>
                  <a:pt x="0" y="267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InkAnnotation144"/>
          <p:cNvSpPr/>
          <p:nvPr/>
        </p:nvSpPr>
        <p:spPr>
          <a:xfrm>
            <a:off x="6134693" y="5143500"/>
            <a:ext cx="89298" cy="98227"/>
          </a:xfrm>
          <a:custGeom>
            <a:avLst/>
            <a:gdLst/>
            <a:ahLst/>
            <a:cxnLst/>
            <a:rect l="0" t="0" r="0" b="0"/>
            <a:pathLst>
              <a:path w="89298" h="98227">
                <a:moveTo>
                  <a:pt x="0" y="0"/>
                </a:moveTo>
                <a:lnTo>
                  <a:pt x="4740" y="4740"/>
                </a:lnTo>
                <a:lnTo>
                  <a:pt x="7129" y="6136"/>
                </a:lnTo>
                <a:lnTo>
                  <a:pt x="9713" y="7067"/>
                </a:lnTo>
                <a:lnTo>
                  <a:pt x="12429" y="7688"/>
                </a:lnTo>
                <a:lnTo>
                  <a:pt x="15232" y="9094"/>
                </a:lnTo>
                <a:lnTo>
                  <a:pt x="18092" y="11024"/>
                </a:lnTo>
                <a:lnTo>
                  <a:pt x="20991" y="13302"/>
                </a:lnTo>
                <a:lnTo>
                  <a:pt x="23916" y="14821"/>
                </a:lnTo>
                <a:lnTo>
                  <a:pt x="26858" y="15833"/>
                </a:lnTo>
                <a:lnTo>
                  <a:pt x="29812" y="16509"/>
                </a:lnTo>
                <a:lnTo>
                  <a:pt x="32773" y="17951"/>
                </a:lnTo>
                <a:lnTo>
                  <a:pt x="35739" y="19905"/>
                </a:lnTo>
                <a:lnTo>
                  <a:pt x="38709" y="22200"/>
                </a:lnTo>
                <a:lnTo>
                  <a:pt x="41681" y="24721"/>
                </a:lnTo>
                <a:lnTo>
                  <a:pt x="44655" y="27395"/>
                </a:lnTo>
                <a:lnTo>
                  <a:pt x="50604" y="33011"/>
                </a:lnTo>
                <a:lnTo>
                  <a:pt x="71437" y="53594"/>
                </a:lnTo>
                <a:lnTo>
                  <a:pt x="74414" y="56565"/>
                </a:lnTo>
                <a:lnTo>
                  <a:pt x="76398" y="59538"/>
                </a:lnTo>
                <a:lnTo>
                  <a:pt x="77721" y="62512"/>
                </a:lnTo>
                <a:lnTo>
                  <a:pt x="78603" y="65487"/>
                </a:lnTo>
                <a:lnTo>
                  <a:pt x="80184" y="67471"/>
                </a:lnTo>
                <a:lnTo>
                  <a:pt x="82229" y="68793"/>
                </a:lnTo>
                <a:lnTo>
                  <a:pt x="84585" y="69674"/>
                </a:lnTo>
                <a:lnTo>
                  <a:pt x="86155" y="71254"/>
                </a:lnTo>
                <a:lnTo>
                  <a:pt x="87202" y="73300"/>
                </a:lnTo>
                <a:lnTo>
                  <a:pt x="89175" y="79953"/>
                </a:lnTo>
                <a:lnTo>
                  <a:pt x="89242" y="82829"/>
                </a:lnTo>
                <a:lnTo>
                  <a:pt x="89297" y="982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InkAnnotation145"/>
          <p:cNvSpPr/>
          <p:nvPr/>
        </p:nvSpPr>
        <p:spPr>
          <a:xfrm>
            <a:off x="6340076" y="5009554"/>
            <a:ext cx="8930" cy="285751"/>
          </a:xfrm>
          <a:custGeom>
            <a:avLst/>
            <a:gdLst/>
            <a:ahLst/>
            <a:cxnLst/>
            <a:rect l="0" t="0" r="0" b="0"/>
            <a:pathLst>
              <a:path w="8930" h="285751">
                <a:moveTo>
                  <a:pt x="0" y="0"/>
                </a:moveTo>
                <a:lnTo>
                  <a:pt x="0" y="50265"/>
                </a:lnTo>
                <a:lnTo>
                  <a:pt x="992" y="58314"/>
                </a:lnTo>
                <a:lnTo>
                  <a:pt x="2646" y="67650"/>
                </a:lnTo>
                <a:lnTo>
                  <a:pt x="4740" y="77842"/>
                </a:lnTo>
                <a:lnTo>
                  <a:pt x="6137" y="87613"/>
                </a:lnTo>
                <a:lnTo>
                  <a:pt x="7067" y="97104"/>
                </a:lnTo>
                <a:lnTo>
                  <a:pt x="7689" y="106408"/>
                </a:lnTo>
                <a:lnTo>
                  <a:pt x="8102" y="116580"/>
                </a:lnTo>
                <a:lnTo>
                  <a:pt x="8562" y="138464"/>
                </a:lnTo>
                <a:lnTo>
                  <a:pt x="8929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InkAnnotation146"/>
          <p:cNvSpPr/>
          <p:nvPr/>
        </p:nvSpPr>
        <p:spPr>
          <a:xfrm>
            <a:off x="6277568" y="5143500"/>
            <a:ext cx="178486" cy="133945"/>
          </a:xfrm>
          <a:custGeom>
            <a:avLst/>
            <a:gdLst/>
            <a:ahLst/>
            <a:cxnLst/>
            <a:rect l="0" t="0" r="0" b="0"/>
            <a:pathLst>
              <a:path w="178486" h="133945">
                <a:moveTo>
                  <a:pt x="0" y="8929"/>
                </a:moveTo>
                <a:lnTo>
                  <a:pt x="0" y="4189"/>
                </a:lnTo>
                <a:lnTo>
                  <a:pt x="992" y="2792"/>
                </a:lnTo>
                <a:lnTo>
                  <a:pt x="2646" y="1861"/>
                </a:lnTo>
                <a:lnTo>
                  <a:pt x="7689" y="367"/>
                </a:lnTo>
                <a:lnTo>
                  <a:pt x="11024" y="163"/>
                </a:lnTo>
                <a:lnTo>
                  <a:pt x="16806" y="72"/>
                </a:lnTo>
                <a:lnTo>
                  <a:pt x="136770" y="0"/>
                </a:lnTo>
                <a:lnTo>
                  <a:pt x="139798" y="992"/>
                </a:lnTo>
                <a:lnTo>
                  <a:pt x="142807" y="2645"/>
                </a:lnTo>
                <a:lnTo>
                  <a:pt x="150028" y="7688"/>
                </a:lnTo>
                <a:lnTo>
                  <a:pt x="153660" y="11024"/>
                </a:lnTo>
                <a:lnTo>
                  <a:pt x="156019" y="13302"/>
                </a:lnTo>
                <a:lnTo>
                  <a:pt x="157591" y="15813"/>
                </a:lnTo>
                <a:lnTo>
                  <a:pt x="158639" y="18480"/>
                </a:lnTo>
                <a:lnTo>
                  <a:pt x="159337" y="21249"/>
                </a:lnTo>
                <a:lnTo>
                  <a:pt x="159803" y="24088"/>
                </a:lnTo>
                <a:lnTo>
                  <a:pt x="160113" y="26973"/>
                </a:lnTo>
                <a:lnTo>
                  <a:pt x="160320" y="29888"/>
                </a:lnTo>
                <a:lnTo>
                  <a:pt x="160459" y="32824"/>
                </a:lnTo>
                <a:lnTo>
                  <a:pt x="160612" y="38731"/>
                </a:lnTo>
                <a:lnTo>
                  <a:pt x="160724" y="68986"/>
                </a:lnTo>
                <a:lnTo>
                  <a:pt x="161719" y="74764"/>
                </a:lnTo>
                <a:lnTo>
                  <a:pt x="163376" y="80600"/>
                </a:lnTo>
                <a:lnTo>
                  <a:pt x="165472" y="86475"/>
                </a:lnTo>
                <a:lnTo>
                  <a:pt x="166869" y="91384"/>
                </a:lnTo>
                <a:lnTo>
                  <a:pt x="167801" y="95649"/>
                </a:lnTo>
                <a:lnTo>
                  <a:pt x="168422" y="99485"/>
                </a:lnTo>
                <a:lnTo>
                  <a:pt x="168836" y="103034"/>
                </a:lnTo>
                <a:lnTo>
                  <a:pt x="169112" y="106393"/>
                </a:lnTo>
                <a:lnTo>
                  <a:pt x="169296" y="109623"/>
                </a:lnTo>
                <a:lnTo>
                  <a:pt x="169501" y="115859"/>
                </a:lnTo>
                <a:lnTo>
                  <a:pt x="169662" y="133418"/>
                </a:lnTo>
                <a:lnTo>
                  <a:pt x="169664" y="133944"/>
                </a:lnTo>
                <a:lnTo>
                  <a:pt x="174404" y="133944"/>
                </a:lnTo>
                <a:lnTo>
                  <a:pt x="175801" y="132952"/>
                </a:lnTo>
                <a:lnTo>
                  <a:pt x="176732" y="131299"/>
                </a:lnTo>
                <a:lnTo>
                  <a:pt x="177353" y="129204"/>
                </a:lnTo>
                <a:lnTo>
                  <a:pt x="177767" y="125824"/>
                </a:lnTo>
                <a:lnTo>
                  <a:pt x="178042" y="121585"/>
                </a:lnTo>
                <a:lnTo>
                  <a:pt x="178226" y="116775"/>
                </a:lnTo>
                <a:lnTo>
                  <a:pt x="178485" y="100525"/>
                </a:lnTo>
                <a:lnTo>
                  <a:pt x="177529" y="93805"/>
                </a:lnTo>
                <a:lnTo>
                  <a:pt x="175900" y="86350"/>
                </a:lnTo>
                <a:lnTo>
                  <a:pt x="173821" y="78402"/>
                </a:lnTo>
                <a:lnTo>
                  <a:pt x="172436" y="70127"/>
                </a:lnTo>
                <a:lnTo>
                  <a:pt x="171512" y="61634"/>
                </a:lnTo>
                <a:lnTo>
                  <a:pt x="170896" y="52996"/>
                </a:lnTo>
                <a:lnTo>
                  <a:pt x="170486" y="45253"/>
                </a:lnTo>
                <a:lnTo>
                  <a:pt x="170029" y="31357"/>
                </a:lnTo>
                <a:lnTo>
                  <a:pt x="16966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InkAnnotation147"/>
          <p:cNvSpPr/>
          <p:nvPr/>
        </p:nvSpPr>
        <p:spPr>
          <a:xfrm>
            <a:off x="6527600" y="5152429"/>
            <a:ext cx="8930" cy="17861"/>
          </a:xfrm>
          <a:custGeom>
            <a:avLst/>
            <a:gdLst/>
            <a:ahLst/>
            <a:cxnLst/>
            <a:rect l="0" t="0" r="0" b="0"/>
            <a:pathLst>
              <a:path w="8930" h="17861">
                <a:moveTo>
                  <a:pt x="0" y="0"/>
                </a:moveTo>
                <a:lnTo>
                  <a:pt x="0" y="4741"/>
                </a:lnTo>
                <a:lnTo>
                  <a:pt x="991" y="7129"/>
                </a:lnTo>
                <a:lnTo>
                  <a:pt x="2645" y="9714"/>
                </a:lnTo>
                <a:lnTo>
                  <a:pt x="8929" y="17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InkAnnotation148"/>
          <p:cNvSpPr/>
          <p:nvPr/>
        </p:nvSpPr>
        <p:spPr>
          <a:xfrm>
            <a:off x="6554401" y="5120496"/>
            <a:ext cx="71426" cy="148020"/>
          </a:xfrm>
          <a:custGeom>
            <a:avLst/>
            <a:gdLst/>
            <a:ahLst/>
            <a:cxnLst/>
            <a:rect l="0" t="0" r="0" b="0"/>
            <a:pathLst>
              <a:path w="71426" h="148020">
                <a:moveTo>
                  <a:pt x="44636" y="5144"/>
                </a:moveTo>
                <a:lnTo>
                  <a:pt x="36947" y="5144"/>
                </a:lnTo>
                <a:lnTo>
                  <a:pt x="35541" y="4152"/>
                </a:lnTo>
                <a:lnTo>
                  <a:pt x="33611" y="2499"/>
                </a:lnTo>
                <a:lnTo>
                  <a:pt x="31334" y="404"/>
                </a:lnTo>
                <a:lnTo>
                  <a:pt x="28822" y="0"/>
                </a:lnTo>
                <a:lnTo>
                  <a:pt x="26156" y="723"/>
                </a:lnTo>
                <a:lnTo>
                  <a:pt x="19488" y="4271"/>
                </a:lnTo>
                <a:lnTo>
                  <a:pt x="17949" y="5554"/>
                </a:lnTo>
                <a:lnTo>
                  <a:pt x="15930" y="7402"/>
                </a:lnTo>
                <a:lnTo>
                  <a:pt x="11041" y="12101"/>
                </a:lnTo>
                <a:lnTo>
                  <a:pt x="5562" y="17497"/>
                </a:lnTo>
                <a:lnTo>
                  <a:pt x="3704" y="21317"/>
                </a:lnTo>
                <a:lnTo>
                  <a:pt x="2465" y="25848"/>
                </a:lnTo>
                <a:lnTo>
                  <a:pt x="1639" y="30853"/>
                </a:lnTo>
                <a:lnTo>
                  <a:pt x="1088" y="35181"/>
                </a:lnTo>
                <a:lnTo>
                  <a:pt x="722" y="39060"/>
                </a:lnTo>
                <a:lnTo>
                  <a:pt x="477" y="42638"/>
                </a:lnTo>
                <a:lnTo>
                  <a:pt x="314" y="47007"/>
                </a:lnTo>
                <a:lnTo>
                  <a:pt x="84" y="61645"/>
                </a:lnTo>
                <a:lnTo>
                  <a:pt x="0" y="83900"/>
                </a:lnTo>
                <a:lnTo>
                  <a:pt x="988" y="89398"/>
                </a:lnTo>
                <a:lnTo>
                  <a:pt x="2639" y="95048"/>
                </a:lnTo>
                <a:lnTo>
                  <a:pt x="4731" y="100799"/>
                </a:lnTo>
                <a:lnTo>
                  <a:pt x="6127" y="105625"/>
                </a:lnTo>
                <a:lnTo>
                  <a:pt x="7057" y="109835"/>
                </a:lnTo>
                <a:lnTo>
                  <a:pt x="7676" y="113633"/>
                </a:lnTo>
                <a:lnTo>
                  <a:pt x="9082" y="117158"/>
                </a:lnTo>
                <a:lnTo>
                  <a:pt x="11012" y="120499"/>
                </a:lnTo>
                <a:lnTo>
                  <a:pt x="16497" y="128251"/>
                </a:lnTo>
                <a:lnTo>
                  <a:pt x="17939" y="129880"/>
                </a:lnTo>
                <a:lnTo>
                  <a:pt x="22187" y="134335"/>
                </a:lnTo>
                <a:lnTo>
                  <a:pt x="24709" y="135919"/>
                </a:lnTo>
                <a:lnTo>
                  <a:pt x="27383" y="136976"/>
                </a:lnTo>
                <a:lnTo>
                  <a:pt x="34062" y="138672"/>
                </a:lnTo>
                <a:lnTo>
                  <a:pt x="35602" y="137819"/>
                </a:lnTo>
                <a:lnTo>
                  <a:pt x="37621" y="136258"/>
                </a:lnTo>
                <a:lnTo>
                  <a:pt x="39960" y="134226"/>
                </a:lnTo>
                <a:lnTo>
                  <a:pt x="42510" y="131878"/>
                </a:lnTo>
                <a:lnTo>
                  <a:pt x="47990" y="126624"/>
                </a:lnTo>
                <a:lnTo>
                  <a:pt x="49849" y="123834"/>
                </a:lnTo>
                <a:lnTo>
                  <a:pt x="51088" y="120982"/>
                </a:lnTo>
                <a:lnTo>
                  <a:pt x="51914" y="118088"/>
                </a:lnTo>
                <a:lnTo>
                  <a:pt x="52464" y="114174"/>
                </a:lnTo>
                <a:lnTo>
                  <a:pt x="52832" y="109582"/>
                </a:lnTo>
                <a:lnTo>
                  <a:pt x="53077" y="104534"/>
                </a:lnTo>
                <a:lnTo>
                  <a:pt x="53348" y="93635"/>
                </a:lnTo>
                <a:lnTo>
                  <a:pt x="53421" y="87951"/>
                </a:lnTo>
                <a:lnTo>
                  <a:pt x="54461" y="83169"/>
                </a:lnTo>
                <a:lnTo>
                  <a:pt x="56147" y="78989"/>
                </a:lnTo>
                <a:lnTo>
                  <a:pt x="58263" y="75210"/>
                </a:lnTo>
                <a:lnTo>
                  <a:pt x="59674" y="70706"/>
                </a:lnTo>
                <a:lnTo>
                  <a:pt x="60614" y="65719"/>
                </a:lnTo>
                <a:lnTo>
                  <a:pt x="62123" y="52939"/>
                </a:lnTo>
                <a:lnTo>
                  <a:pt x="62330" y="48545"/>
                </a:lnTo>
                <a:lnTo>
                  <a:pt x="62492" y="40996"/>
                </a:lnTo>
                <a:lnTo>
                  <a:pt x="62495" y="92001"/>
                </a:lnTo>
                <a:lnTo>
                  <a:pt x="63487" y="98767"/>
                </a:lnTo>
                <a:lnTo>
                  <a:pt x="65141" y="106255"/>
                </a:lnTo>
                <a:lnTo>
                  <a:pt x="67235" y="114223"/>
                </a:lnTo>
                <a:lnTo>
                  <a:pt x="68632" y="121520"/>
                </a:lnTo>
                <a:lnTo>
                  <a:pt x="69563" y="128369"/>
                </a:lnTo>
                <a:lnTo>
                  <a:pt x="71425" y="1480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InkAnnotation149"/>
          <p:cNvSpPr/>
          <p:nvPr/>
        </p:nvSpPr>
        <p:spPr>
          <a:xfrm>
            <a:off x="6670475" y="5112263"/>
            <a:ext cx="98227" cy="156253"/>
          </a:xfrm>
          <a:custGeom>
            <a:avLst/>
            <a:gdLst/>
            <a:ahLst/>
            <a:cxnLst/>
            <a:rect l="0" t="0" r="0" b="0"/>
            <a:pathLst>
              <a:path w="98227" h="156253">
                <a:moveTo>
                  <a:pt x="0" y="66955"/>
                </a:moveTo>
                <a:lnTo>
                  <a:pt x="0" y="79384"/>
                </a:lnTo>
                <a:lnTo>
                  <a:pt x="991" y="81194"/>
                </a:lnTo>
                <a:lnTo>
                  <a:pt x="2645" y="82401"/>
                </a:lnTo>
                <a:lnTo>
                  <a:pt x="4740" y="83206"/>
                </a:lnTo>
                <a:lnTo>
                  <a:pt x="6136" y="85727"/>
                </a:lnTo>
                <a:lnTo>
                  <a:pt x="7067" y="89391"/>
                </a:lnTo>
                <a:lnTo>
                  <a:pt x="7688" y="93819"/>
                </a:lnTo>
                <a:lnTo>
                  <a:pt x="8102" y="97763"/>
                </a:lnTo>
                <a:lnTo>
                  <a:pt x="8377" y="101385"/>
                </a:lnTo>
                <a:lnTo>
                  <a:pt x="8561" y="104791"/>
                </a:lnTo>
                <a:lnTo>
                  <a:pt x="9676" y="108054"/>
                </a:lnTo>
                <a:lnTo>
                  <a:pt x="11412" y="111222"/>
                </a:lnTo>
                <a:lnTo>
                  <a:pt x="13561" y="114326"/>
                </a:lnTo>
                <a:lnTo>
                  <a:pt x="14993" y="117387"/>
                </a:lnTo>
                <a:lnTo>
                  <a:pt x="15948" y="120420"/>
                </a:lnTo>
                <a:lnTo>
                  <a:pt x="16585" y="123435"/>
                </a:lnTo>
                <a:lnTo>
                  <a:pt x="17009" y="126436"/>
                </a:lnTo>
                <a:lnTo>
                  <a:pt x="17293" y="129430"/>
                </a:lnTo>
                <a:lnTo>
                  <a:pt x="17826" y="137868"/>
                </a:lnTo>
                <a:lnTo>
                  <a:pt x="20490" y="135513"/>
                </a:lnTo>
                <a:lnTo>
                  <a:pt x="22590" y="133497"/>
                </a:lnTo>
                <a:lnTo>
                  <a:pt x="23990" y="131160"/>
                </a:lnTo>
                <a:lnTo>
                  <a:pt x="24922" y="128610"/>
                </a:lnTo>
                <a:lnTo>
                  <a:pt x="25544" y="125918"/>
                </a:lnTo>
                <a:lnTo>
                  <a:pt x="25959" y="123131"/>
                </a:lnTo>
                <a:lnTo>
                  <a:pt x="26236" y="120280"/>
                </a:lnTo>
                <a:lnTo>
                  <a:pt x="26420" y="117388"/>
                </a:lnTo>
                <a:lnTo>
                  <a:pt x="26625" y="108883"/>
                </a:lnTo>
                <a:lnTo>
                  <a:pt x="26778" y="69773"/>
                </a:lnTo>
                <a:lnTo>
                  <a:pt x="27775" y="63872"/>
                </a:lnTo>
                <a:lnTo>
                  <a:pt x="29429" y="57955"/>
                </a:lnTo>
                <a:lnTo>
                  <a:pt x="31525" y="52026"/>
                </a:lnTo>
                <a:lnTo>
                  <a:pt x="32923" y="46088"/>
                </a:lnTo>
                <a:lnTo>
                  <a:pt x="33855" y="40146"/>
                </a:lnTo>
                <a:lnTo>
                  <a:pt x="34476" y="34199"/>
                </a:lnTo>
                <a:lnTo>
                  <a:pt x="34890" y="28251"/>
                </a:lnTo>
                <a:lnTo>
                  <a:pt x="35166" y="22301"/>
                </a:lnTo>
                <a:lnTo>
                  <a:pt x="35349" y="16350"/>
                </a:lnTo>
                <a:lnTo>
                  <a:pt x="36465" y="12382"/>
                </a:lnTo>
                <a:lnTo>
                  <a:pt x="38201" y="9738"/>
                </a:lnTo>
                <a:lnTo>
                  <a:pt x="40350" y="7974"/>
                </a:lnTo>
                <a:lnTo>
                  <a:pt x="41782" y="5806"/>
                </a:lnTo>
                <a:lnTo>
                  <a:pt x="42737" y="3369"/>
                </a:lnTo>
                <a:lnTo>
                  <a:pt x="43374" y="752"/>
                </a:lnTo>
                <a:lnTo>
                  <a:pt x="44791" y="0"/>
                </a:lnTo>
                <a:lnTo>
                  <a:pt x="46728" y="490"/>
                </a:lnTo>
                <a:lnTo>
                  <a:pt x="52224" y="3666"/>
                </a:lnTo>
                <a:lnTo>
                  <a:pt x="53668" y="4919"/>
                </a:lnTo>
                <a:lnTo>
                  <a:pt x="55622" y="6746"/>
                </a:lnTo>
                <a:lnTo>
                  <a:pt x="57917" y="8957"/>
                </a:lnTo>
                <a:lnTo>
                  <a:pt x="60439" y="12414"/>
                </a:lnTo>
                <a:lnTo>
                  <a:pt x="63113" y="16704"/>
                </a:lnTo>
                <a:lnTo>
                  <a:pt x="65887" y="21548"/>
                </a:lnTo>
                <a:lnTo>
                  <a:pt x="71616" y="32222"/>
                </a:lnTo>
                <a:lnTo>
                  <a:pt x="74533" y="37847"/>
                </a:lnTo>
                <a:lnTo>
                  <a:pt x="76477" y="43581"/>
                </a:lnTo>
                <a:lnTo>
                  <a:pt x="77774" y="49388"/>
                </a:lnTo>
                <a:lnTo>
                  <a:pt x="78637" y="55244"/>
                </a:lnTo>
                <a:lnTo>
                  <a:pt x="80206" y="61132"/>
                </a:lnTo>
                <a:lnTo>
                  <a:pt x="82244" y="67042"/>
                </a:lnTo>
                <a:lnTo>
                  <a:pt x="84594" y="72967"/>
                </a:lnTo>
                <a:lnTo>
                  <a:pt x="86162" y="79892"/>
                </a:lnTo>
                <a:lnTo>
                  <a:pt x="87207" y="87486"/>
                </a:lnTo>
                <a:lnTo>
                  <a:pt x="87903" y="95526"/>
                </a:lnTo>
                <a:lnTo>
                  <a:pt x="89360" y="102869"/>
                </a:lnTo>
                <a:lnTo>
                  <a:pt x="91323" y="109749"/>
                </a:lnTo>
                <a:lnTo>
                  <a:pt x="93624" y="116320"/>
                </a:lnTo>
                <a:lnTo>
                  <a:pt x="95158" y="121694"/>
                </a:lnTo>
                <a:lnTo>
                  <a:pt x="96180" y="126268"/>
                </a:lnTo>
                <a:lnTo>
                  <a:pt x="96862" y="130310"/>
                </a:lnTo>
                <a:lnTo>
                  <a:pt x="97317" y="133996"/>
                </a:lnTo>
                <a:lnTo>
                  <a:pt x="97620" y="137446"/>
                </a:lnTo>
                <a:lnTo>
                  <a:pt x="97822" y="140738"/>
                </a:lnTo>
                <a:lnTo>
                  <a:pt x="98045" y="147041"/>
                </a:lnTo>
                <a:lnTo>
                  <a:pt x="98226" y="1562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InkAnnotation150"/>
          <p:cNvSpPr/>
          <p:nvPr/>
        </p:nvSpPr>
        <p:spPr>
          <a:xfrm>
            <a:off x="6804431" y="5018484"/>
            <a:ext cx="187513" cy="281608"/>
          </a:xfrm>
          <a:custGeom>
            <a:avLst/>
            <a:gdLst/>
            <a:ahLst/>
            <a:cxnLst/>
            <a:rect l="0" t="0" r="0" b="0"/>
            <a:pathLst>
              <a:path w="187513" h="281608">
                <a:moveTo>
                  <a:pt x="44637" y="0"/>
                </a:moveTo>
                <a:lnTo>
                  <a:pt x="44637" y="63825"/>
                </a:lnTo>
                <a:lnTo>
                  <a:pt x="45629" y="72316"/>
                </a:lnTo>
                <a:lnTo>
                  <a:pt x="47283" y="80953"/>
                </a:lnTo>
                <a:lnTo>
                  <a:pt x="49377" y="89687"/>
                </a:lnTo>
                <a:lnTo>
                  <a:pt x="50774" y="98487"/>
                </a:lnTo>
                <a:lnTo>
                  <a:pt x="51705" y="107329"/>
                </a:lnTo>
                <a:lnTo>
                  <a:pt x="52326" y="116202"/>
                </a:lnTo>
                <a:lnTo>
                  <a:pt x="52740" y="125093"/>
                </a:lnTo>
                <a:lnTo>
                  <a:pt x="53199" y="142909"/>
                </a:lnTo>
                <a:lnTo>
                  <a:pt x="53544" y="195298"/>
                </a:lnTo>
                <a:lnTo>
                  <a:pt x="53567" y="231624"/>
                </a:lnTo>
                <a:lnTo>
                  <a:pt x="53567" y="172471"/>
                </a:lnTo>
                <a:lnTo>
                  <a:pt x="52575" y="166574"/>
                </a:lnTo>
                <a:lnTo>
                  <a:pt x="50921" y="160659"/>
                </a:lnTo>
                <a:lnTo>
                  <a:pt x="48826" y="154731"/>
                </a:lnTo>
                <a:lnTo>
                  <a:pt x="47430" y="148794"/>
                </a:lnTo>
                <a:lnTo>
                  <a:pt x="46498" y="142853"/>
                </a:lnTo>
                <a:lnTo>
                  <a:pt x="45878" y="136907"/>
                </a:lnTo>
                <a:lnTo>
                  <a:pt x="44472" y="131951"/>
                </a:lnTo>
                <a:lnTo>
                  <a:pt x="40264" y="123799"/>
                </a:lnTo>
                <a:lnTo>
                  <a:pt x="37057" y="118371"/>
                </a:lnTo>
                <a:lnTo>
                  <a:pt x="31367" y="112023"/>
                </a:lnTo>
                <a:lnTo>
                  <a:pt x="28137" y="108598"/>
                </a:lnTo>
                <a:lnTo>
                  <a:pt x="26692" y="108118"/>
                </a:lnTo>
                <a:lnTo>
                  <a:pt x="22439" y="107584"/>
                </a:lnTo>
                <a:lnTo>
                  <a:pt x="17243" y="107346"/>
                </a:lnTo>
                <a:lnTo>
                  <a:pt x="14469" y="107282"/>
                </a:lnTo>
                <a:lnTo>
                  <a:pt x="12618" y="108233"/>
                </a:lnTo>
                <a:lnTo>
                  <a:pt x="11384" y="109858"/>
                </a:lnTo>
                <a:lnTo>
                  <a:pt x="10563" y="111934"/>
                </a:lnTo>
                <a:lnTo>
                  <a:pt x="7003" y="116886"/>
                </a:lnTo>
                <a:lnTo>
                  <a:pt x="4665" y="119596"/>
                </a:lnTo>
                <a:lnTo>
                  <a:pt x="3106" y="123387"/>
                </a:lnTo>
                <a:lnTo>
                  <a:pt x="2067" y="127899"/>
                </a:lnTo>
                <a:lnTo>
                  <a:pt x="1374" y="132891"/>
                </a:lnTo>
                <a:lnTo>
                  <a:pt x="912" y="138203"/>
                </a:lnTo>
                <a:lnTo>
                  <a:pt x="604" y="143729"/>
                </a:lnTo>
                <a:lnTo>
                  <a:pt x="262" y="154168"/>
                </a:lnTo>
                <a:lnTo>
                  <a:pt x="69" y="166616"/>
                </a:lnTo>
                <a:lnTo>
                  <a:pt x="0" y="193859"/>
                </a:lnTo>
                <a:lnTo>
                  <a:pt x="987" y="198693"/>
                </a:lnTo>
                <a:lnTo>
                  <a:pt x="4732" y="206709"/>
                </a:lnTo>
                <a:lnTo>
                  <a:pt x="12418" y="221541"/>
                </a:lnTo>
                <a:lnTo>
                  <a:pt x="18081" y="230093"/>
                </a:lnTo>
                <a:lnTo>
                  <a:pt x="23904" y="238193"/>
                </a:lnTo>
                <a:lnTo>
                  <a:pt x="26846" y="243132"/>
                </a:lnTo>
                <a:lnTo>
                  <a:pt x="29799" y="248408"/>
                </a:lnTo>
                <a:lnTo>
                  <a:pt x="32761" y="251926"/>
                </a:lnTo>
                <a:lnTo>
                  <a:pt x="35728" y="254271"/>
                </a:lnTo>
                <a:lnTo>
                  <a:pt x="42661" y="257869"/>
                </a:lnTo>
                <a:lnTo>
                  <a:pt x="52358" y="262775"/>
                </a:lnTo>
                <a:lnTo>
                  <a:pt x="56730" y="264481"/>
                </a:lnTo>
                <a:lnTo>
                  <a:pt x="60637" y="265617"/>
                </a:lnTo>
                <a:lnTo>
                  <a:pt x="64233" y="266375"/>
                </a:lnTo>
                <a:lnTo>
                  <a:pt x="68615" y="266880"/>
                </a:lnTo>
                <a:lnTo>
                  <a:pt x="73522" y="267217"/>
                </a:lnTo>
                <a:lnTo>
                  <a:pt x="83271" y="267591"/>
                </a:lnTo>
                <a:lnTo>
                  <a:pt x="90912" y="267758"/>
                </a:lnTo>
                <a:lnTo>
                  <a:pt x="95331" y="266810"/>
                </a:lnTo>
                <a:lnTo>
                  <a:pt x="100261" y="265186"/>
                </a:lnTo>
                <a:lnTo>
                  <a:pt x="105532" y="263111"/>
                </a:lnTo>
                <a:lnTo>
                  <a:pt x="110039" y="260736"/>
                </a:lnTo>
                <a:lnTo>
                  <a:pt x="114035" y="258160"/>
                </a:lnTo>
                <a:lnTo>
                  <a:pt x="117692" y="255451"/>
                </a:lnTo>
                <a:lnTo>
                  <a:pt x="122113" y="251659"/>
                </a:lnTo>
                <a:lnTo>
                  <a:pt x="127046" y="247148"/>
                </a:lnTo>
                <a:lnTo>
                  <a:pt x="140823" y="233964"/>
                </a:lnTo>
                <a:lnTo>
                  <a:pt x="144479" y="230389"/>
                </a:lnTo>
                <a:lnTo>
                  <a:pt x="147909" y="226023"/>
                </a:lnTo>
                <a:lnTo>
                  <a:pt x="151189" y="221127"/>
                </a:lnTo>
                <a:lnTo>
                  <a:pt x="154367" y="215879"/>
                </a:lnTo>
                <a:lnTo>
                  <a:pt x="157478" y="210396"/>
                </a:lnTo>
                <a:lnTo>
                  <a:pt x="163580" y="199012"/>
                </a:lnTo>
                <a:lnTo>
                  <a:pt x="165604" y="193197"/>
                </a:lnTo>
                <a:lnTo>
                  <a:pt x="166954" y="187338"/>
                </a:lnTo>
                <a:lnTo>
                  <a:pt x="167854" y="181446"/>
                </a:lnTo>
                <a:lnTo>
                  <a:pt x="168453" y="175535"/>
                </a:lnTo>
                <a:lnTo>
                  <a:pt x="168852" y="169610"/>
                </a:lnTo>
                <a:lnTo>
                  <a:pt x="169120" y="163674"/>
                </a:lnTo>
                <a:lnTo>
                  <a:pt x="169416" y="151789"/>
                </a:lnTo>
                <a:lnTo>
                  <a:pt x="169639" y="127301"/>
                </a:lnTo>
                <a:lnTo>
                  <a:pt x="168651" y="126539"/>
                </a:lnTo>
                <a:lnTo>
                  <a:pt x="164908" y="125693"/>
                </a:lnTo>
                <a:lnTo>
                  <a:pt x="159937" y="125317"/>
                </a:lnTo>
                <a:lnTo>
                  <a:pt x="154421" y="125149"/>
                </a:lnTo>
                <a:lnTo>
                  <a:pt x="139841" y="125034"/>
                </a:lnTo>
                <a:lnTo>
                  <a:pt x="137872" y="126020"/>
                </a:lnTo>
                <a:lnTo>
                  <a:pt x="136560" y="127669"/>
                </a:lnTo>
                <a:lnTo>
                  <a:pt x="134108" y="133141"/>
                </a:lnTo>
                <a:lnTo>
                  <a:pt x="129712" y="142187"/>
                </a:lnTo>
                <a:lnTo>
                  <a:pt x="127097" y="150176"/>
                </a:lnTo>
                <a:lnTo>
                  <a:pt x="124942" y="158026"/>
                </a:lnTo>
                <a:lnTo>
                  <a:pt x="122978" y="162897"/>
                </a:lnTo>
                <a:lnTo>
                  <a:pt x="120677" y="168130"/>
                </a:lnTo>
                <a:lnTo>
                  <a:pt x="119144" y="173602"/>
                </a:lnTo>
                <a:lnTo>
                  <a:pt x="118120" y="179235"/>
                </a:lnTo>
                <a:lnTo>
                  <a:pt x="117438" y="184975"/>
                </a:lnTo>
                <a:lnTo>
                  <a:pt x="116984" y="190785"/>
                </a:lnTo>
                <a:lnTo>
                  <a:pt x="116680" y="196643"/>
                </a:lnTo>
                <a:lnTo>
                  <a:pt x="116479" y="202533"/>
                </a:lnTo>
                <a:lnTo>
                  <a:pt x="117336" y="208444"/>
                </a:lnTo>
                <a:lnTo>
                  <a:pt x="118899" y="214369"/>
                </a:lnTo>
                <a:lnTo>
                  <a:pt x="120935" y="220303"/>
                </a:lnTo>
                <a:lnTo>
                  <a:pt x="122291" y="226244"/>
                </a:lnTo>
                <a:lnTo>
                  <a:pt x="123196" y="232188"/>
                </a:lnTo>
                <a:lnTo>
                  <a:pt x="123798" y="238137"/>
                </a:lnTo>
                <a:lnTo>
                  <a:pt x="125193" y="243093"/>
                </a:lnTo>
                <a:lnTo>
                  <a:pt x="129387" y="251247"/>
                </a:lnTo>
                <a:lnTo>
                  <a:pt x="131913" y="258178"/>
                </a:lnTo>
                <a:lnTo>
                  <a:pt x="132586" y="261416"/>
                </a:lnTo>
                <a:lnTo>
                  <a:pt x="135981" y="267658"/>
                </a:lnTo>
                <a:lnTo>
                  <a:pt x="138275" y="270712"/>
                </a:lnTo>
                <a:lnTo>
                  <a:pt x="140797" y="272748"/>
                </a:lnTo>
                <a:lnTo>
                  <a:pt x="143470" y="274106"/>
                </a:lnTo>
                <a:lnTo>
                  <a:pt x="146244" y="275011"/>
                </a:lnTo>
                <a:lnTo>
                  <a:pt x="151973" y="278662"/>
                </a:lnTo>
                <a:lnTo>
                  <a:pt x="154889" y="281025"/>
                </a:lnTo>
                <a:lnTo>
                  <a:pt x="157826" y="281607"/>
                </a:lnTo>
                <a:lnTo>
                  <a:pt x="160777" y="281004"/>
                </a:lnTo>
                <a:lnTo>
                  <a:pt x="163735" y="279610"/>
                </a:lnTo>
                <a:lnTo>
                  <a:pt x="166700" y="278680"/>
                </a:lnTo>
                <a:lnTo>
                  <a:pt x="169668" y="278060"/>
                </a:lnTo>
                <a:lnTo>
                  <a:pt x="172640" y="277646"/>
                </a:lnTo>
                <a:lnTo>
                  <a:pt x="174621" y="276380"/>
                </a:lnTo>
                <a:lnTo>
                  <a:pt x="175942" y="274542"/>
                </a:lnTo>
                <a:lnTo>
                  <a:pt x="176821" y="272325"/>
                </a:lnTo>
                <a:lnTo>
                  <a:pt x="178401" y="270847"/>
                </a:lnTo>
                <a:lnTo>
                  <a:pt x="180446" y="269861"/>
                </a:lnTo>
                <a:lnTo>
                  <a:pt x="187512" y="2678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InkAnnotation151"/>
          <p:cNvSpPr/>
          <p:nvPr/>
        </p:nvSpPr>
        <p:spPr>
          <a:xfrm>
            <a:off x="7013933" y="5045273"/>
            <a:ext cx="76238" cy="303610"/>
          </a:xfrm>
          <a:custGeom>
            <a:avLst/>
            <a:gdLst/>
            <a:ahLst/>
            <a:cxnLst/>
            <a:rect l="0" t="0" r="0" b="0"/>
            <a:pathLst>
              <a:path w="76238" h="303610">
                <a:moveTo>
                  <a:pt x="58377" y="0"/>
                </a:moveTo>
                <a:lnTo>
                  <a:pt x="58377" y="55878"/>
                </a:lnTo>
                <a:lnTo>
                  <a:pt x="59369" y="65033"/>
                </a:lnTo>
                <a:lnTo>
                  <a:pt x="61023" y="75106"/>
                </a:lnTo>
                <a:lnTo>
                  <a:pt x="63117" y="85789"/>
                </a:lnTo>
                <a:lnTo>
                  <a:pt x="64514" y="95888"/>
                </a:lnTo>
                <a:lnTo>
                  <a:pt x="65445" y="105598"/>
                </a:lnTo>
                <a:lnTo>
                  <a:pt x="66066" y="115047"/>
                </a:lnTo>
                <a:lnTo>
                  <a:pt x="66480" y="124323"/>
                </a:lnTo>
                <a:lnTo>
                  <a:pt x="66939" y="142567"/>
                </a:lnTo>
                <a:lnTo>
                  <a:pt x="67297" y="206065"/>
                </a:lnTo>
                <a:lnTo>
                  <a:pt x="66309" y="209806"/>
                </a:lnTo>
                <a:lnTo>
                  <a:pt x="64657" y="213293"/>
                </a:lnTo>
                <a:lnTo>
                  <a:pt x="59618" y="221277"/>
                </a:lnTo>
                <a:lnTo>
                  <a:pt x="59204" y="220940"/>
                </a:lnTo>
                <a:lnTo>
                  <a:pt x="58486" y="215381"/>
                </a:lnTo>
                <a:lnTo>
                  <a:pt x="58409" y="205148"/>
                </a:lnTo>
                <a:lnTo>
                  <a:pt x="57406" y="201257"/>
                </a:lnTo>
                <a:lnTo>
                  <a:pt x="55746" y="197672"/>
                </a:lnTo>
                <a:lnTo>
                  <a:pt x="53647" y="194290"/>
                </a:lnTo>
                <a:lnTo>
                  <a:pt x="51314" y="185239"/>
                </a:lnTo>
                <a:lnTo>
                  <a:pt x="50692" y="180047"/>
                </a:lnTo>
                <a:lnTo>
                  <a:pt x="49285" y="174602"/>
                </a:lnTo>
                <a:lnTo>
                  <a:pt x="47355" y="168987"/>
                </a:lnTo>
                <a:lnTo>
                  <a:pt x="45076" y="163259"/>
                </a:lnTo>
                <a:lnTo>
                  <a:pt x="43557" y="158449"/>
                </a:lnTo>
                <a:lnTo>
                  <a:pt x="41868" y="150458"/>
                </a:lnTo>
                <a:lnTo>
                  <a:pt x="40426" y="146938"/>
                </a:lnTo>
                <a:lnTo>
                  <a:pt x="38472" y="143599"/>
                </a:lnTo>
                <a:lnTo>
                  <a:pt x="36177" y="140382"/>
                </a:lnTo>
                <a:lnTo>
                  <a:pt x="33656" y="137244"/>
                </a:lnTo>
                <a:lnTo>
                  <a:pt x="30982" y="134160"/>
                </a:lnTo>
                <a:lnTo>
                  <a:pt x="28208" y="131112"/>
                </a:lnTo>
                <a:lnTo>
                  <a:pt x="25366" y="129080"/>
                </a:lnTo>
                <a:lnTo>
                  <a:pt x="22478" y="127725"/>
                </a:lnTo>
                <a:lnTo>
                  <a:pt x="19562" y="126822"/>
                </a:lnTo>
                <a:lnTo>
                  <a:pt x="16626" y="126220"/>
                </a:lnTo>
                <a:lnTo>
                  <a:pt x="13676" y="125819"/>
                </a:lnTo>
                <a:lnTo>
                  <a:pt x="10716" y="125551"/>
                </a:lnTo>
                <a:lnTo>
                  <a:pt x="8744" y="126364"/>
                </a:lnTo>
                <a:lnTo>
                  <a:pt x="7429" y="127899"/>
                </a:lnTo>
                <a:lnTo>
                  <a:pt x="6553" y="129914"/>
                </a:lnTo>
                <a:lnTo>
                  <a:pt x="4975" y="132250"/>
                </a:lnTo>
                <a:lnTo>
                  <a:pt x="2933" y="134800"/>
                </a:lnTo>
                <a:lnTo>
                  <a:pt x="578" y="137492"/>
                </a:lnTo>
                <a:lnTo>
                  <a:pt x="0" y="141270"/>
                </a:lnTo>
                <a:lnTo>
                  <a:pt x="608" y="145774"/>
                </a:lnTo>
                <a:lnTo>
                  <a:pt x="2005" y="150761"/>
                </a:lnTo>
                <a:lnTo>
                  <a:pt x="2936" y="156069"/>
                </a:lnTo>
                <a:lnTo>
                  <a:pt x="3558" y="161593"/>
                </a:lnTo>
                <a:lnTo>
                  <a:pt x="3971" y="167260"/>
                </a:lnTo>
                <a:lnTo>
                  <a:pt x="4247" y="173023"/>
                </a:lnTo>
                <a:lnTo>
                  <a:pt x="4554" y="184717"/>
                </a:lnTo>
                <a:lnTo>
                  <a:pt x="4726" y="202456"/>
                </a:lnTo>
                <a:lnTo>
                  <a:pt x="5743" y="208393"/>
                </a:lnTo>
                <a:lnTo>
                  <a:pt x="7413" y="214335"/>
                </a:lnTo>
                <a:lnTo>
                  <a:pt x="9518" y="220281"/>
                </a:lnTo>
                <a:lnTo>
                  <a:pt x="11914" y="226229"/>
                </a:lnTo>
                <a:lnTo>
                  <a:pt x="14503" y="232179"/>
                </a:lnTo>
                <a:lnTo>
                  <a:pt x="17222" y="238130"/>
                </a:lnTo>
                <a:lnTo>
                  <a:pt x="20026" y="243089"/>
                </a:lnTo>
                <a:lnTo>
                  <a:pt x="22888" y="247388"/>
                </a:lnTo>
                <a:lnTo>
                  <a:pt x="25788" y="251245"/>
                </a:lnTo>
                <a:lnTo>
                  <a:pt x="28714" y="255801"/>
                </a:lnTo>
                <a:lnTo>
                  <a:pt x="31656" y="260824"/>
                </a:lnTo>
                <a:lnTo>
                  <a:pt x="34610" y="266156"/>
                </a:lnTo>
                <a:lnTo>
                  <a:pt x="37572" y="270703"/>
                </a:lnTo>
                <a:lnTo>
                  <a:pt x="40537" y="274727"/>
                </a:lnTo>
                <a:lnTo>
                  <a:pt x="43508" y="278401"/>
                </a:lnTo>
                <a:lnTo>
                  <a:pt x="46480" y="281843"/>
                </a:lnTo>
                <a:lnTo>
                  <a:pt x="49453" y="285129"/>
                </a:lnTo>
                <a:lnTo>
                  <a:pt x="52427" y="288313"/>
                </a:lnTo>
                <a:lnTo>
                  <a:pt x="56395" y="291427"/>
                </a:lnTo>
                <a:lnTo>
                  <a:pt x="61025" y="294496"/>
                </a:lnTo>
                <a:lnTo>
                  <a:pt x="76237" y="3036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InkAnnotation152"/>
          <p:cNvSpPr/>
          <p:nvPr/>
        </p:nvSpPr>
        <p:spPr>
          <a:xfrm>
            <a:off x="7081240" y="5072062"/>
            <a:ext cx="89255" cy="357189"/>
          </a:xfrm>
          <a:custGeom>
            <a:avLst/>
            <a:gdLst/>
            <a:ahLst/>
            <a:cxnLst/>
            <a:rect l="0" t="0" r="0" b="0"/>
            <a:pathLst>
              <a:path w="89255" h="357189">
                <a:moveTo>
                  <a:pt x="53578" y="0"/>
                </a:moveTo>
                <a:lnTo>
                  <a:pt x="58318" y="4740"/>
                </a:lnTo>
                <a:lnTo>
                  <a:pt x="59715" y="7129"/>
                </a:lnTo>
                <a:lnTo>
                  <a:pt x="61267" y="12429"/>
                </a:lnTo>
                <a:lnTo>
                  <a:pt x="62140" y="20991"/>
                </a:lnTo>
                <a:lnTo>
                  <a:pt x="63254" y="24908"/>
                </a:lnTo>
                <a:lnTo>
                  <a:pt x="64991" y="29503"/>
                </a:lnTo>
                <a:lnTo>
                  <a:pt x="67139" y="34552"/>
                </a:lnTo>
                <a:lnTo>
                  <a:pt x="68572" y="40894"/>
                </a:lnTo>
                <a:lnTo>
                  <a:pt x="69527" y="48098"/>
                </a:lnTo>
                <a:lnTo>
                  <a:pt x="70164" y="55878"/>
                </a:lnTo>
                <a:lnTo>
                  <a:pt x="71581" y="64041"/>
                </a:lnTo>
                <a:lnTo>
                  <a:pt x="73517" y="72460"/>
                </a:lnTo>
                <a:lnTo>
                  <a:pt x="75801" y="81049"/>
                </a:lnTo>
                <a:lnTo>
                  <a:pt x="80984" y="98530"/>
                </a:lnTo>
                <a:lnTo>
                  <a:pt x="83755" y="107358"/>
                </a:lnTo>
                <a:lnTo>
                  <a:pt x="85602" y="117213"/>
                </a:lnTo>
                <a:lnTo>
                  <a:pt x="86834" y="127752"/>
                </a:lnTo>
                <a:lnTo>
                  <a:pt x="87655" y="138746"/>
                </a:lnTo>
                <a:lnTo>
                  <a:pt x="88203" y="150044"/>
                </a:lnTo>
                <a:lnTo>
                  <a:pt x="88811" y="173181"/>
                </a:lnTo>
                <a:lnTo>
                  <a:pt x="89254" y="239385"/>
                </a:lnTo>
                <a:lnTo>
                  <a:pt x="88276" y="248887"/>
                </a:lnTo>
                <a:lnTo>
                  <a:pt x="86632" y="258198"/>
                </a:lnTo>
                <a:lnTo>
                  <a:pt x="84544" y="267382"/>
                </a:lnTo>
                <a:lnTo>
                  <a:pt x="82159" y="275489"/>
                </a:lnTo>
                <a:lnTo>
                  <a:pt x="79577" y="282878"/>
                </a:lnTo>
                <a:lnTo>
                  <a:pt x="76864" y="289789"/>
                </a:lnTo>
                <a:lnTo>
                  <a:pt x="73071" y="296380"/>
                </a:lnTo>
                <a:lnTo>
                  <a:pt x="68558" y="302759"/>
                </a:lnTo>
                <a:lnTo>
                  <a:pt x="63564" y="308995"/>
                </a:lnTo>
                <a:lnTo>
                  <a:pt x="59244" y="315138"/>
                </a:lnTo>
                <a:lnTo>
                  <a:pt x="55370" y="321217"/>
                </a:lnTo>
                <a:lnTo>
                  <a:pt x="51797" y="327254"/>
                </a:lnTo>
                <a:lnTo>
                  <a:pt x="46438" y="332271"/>
                </a:lnTo>
                <a:lnTo>
                  <a:pt x="39888" y="336608"/>
                </a:lnTo>
                <a:lnTo>
                  <a:pt x="32545" y="340491"/>
                </a:lnTo>
                <a:lnTo>
                  <a:pt x="26657" y="344072"/>
                </a:lnTo>
                <a:lnTo>
                  <a:pt x="21741" y="347452"/>
                </a:lnTo>
                <a:lnTo>
                  <a:pt x="17470" y="350697"/>
                </a:lnTo>
                <a:lnTo>
                  <a:pt x="13631" y="352860"/>
                </a:lnTo>
                <a:lnTo>
                  <a:pt x="10079" y="354304"/>
                </a:lnTo>
                <a:lnTo>
                  <a:pt x="0" y="3571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InkAnnotation153"/>
          <p:cNvSpPr/>
          <p:nvPr/>
        </p:nvSpPr>
        <p:spPr>
          <a:xfrm>
            <a:off x="6465091" y="5153670"/>
            <a:ext cx="44650" cy="25549"/>
          </a:xfrm>
          <a:custGeom>
            <a:avLst/>
            <a:gdLst/>
            <a:ahLst/>
            <a:cxnLst/>
            <a:rect l="0" t="0" r="0" b="0"/>
            <a:pathLst>
              <a:path w="44650" h="25549">
                <a:moveTo>
                  <a:pt x="44649" y="7689"/>
                </a:moveTo>
                <a:lnTo>
                  <a:pt x="30988" y="7689"/>
                </a:lnTo>
                <a:lnTo>
                  <a:pt x="29589" y="6697"/>
                </a:lnTo>
                <a:lnTo>
                  <a:pt x="28656" y="5043"/>
                </a:lnTo>
                <a:lnTo>
                  <a:pt x="27158" y="0"/>
                </a:lnTo>
                <a:lnTo>
                  <a:pt x="27035" y="579"/>
                </a:lnTo>
                <a:lnTo>
                  <a:pt x="26953" y="1957"/>
                </a:lnTo>
                <a:lnTo>
                  <a:pt x="26899" y="3867"/>
                </a:lnTo>
                <a:lnTo>
                  <a:pt x="25870" y="5141"/>
                </a:lnTo>
                <a:lnTo>
                  <a:pt x="24193" y="5990"/>
                </a:lnTo>
                <a:lnTo>
                  <a:pt x="22082" y="6556"/>
                </a:lnTo>
                <a:lnTo>
                  <a:pt x="19682" y="6934"/>
                </a:lnTo>
                <a:lnTo>
                  <a:pt x="17090" y="7185"/>
                </a:lnTo>
                <a:lnTo>
                  <a:pt x="14371" y="7353"/>
                </a:lnTo>
                <a:lnTo>
                  <a:pt x="12557" y="8457"/>
                </a:lnTo>
                <a:lnTo>
                  <a:pt x="11348" y="10185"/>
                </a:lnTo>
                <a:lnTo>
                  <a:pt x="10542" y="12330"/>
                </a:lnTo>
                <a:lnTo>
                  <a:pt x="9013" y="14751"/>
                </a:lnTo>
                <a:lnTo>
                  <a:pt x="7001" y="17358"/>
                </a:lnTo>
                <a:lnTo>
                  <a:pt x="0" y="255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InkAnnotation154"/>
          <p:cNvSpPr/>
          <p:nvPr/>
        </p:nvSpPr>
        <p:spPr>
          <a:xfrm>
            <a:off x="801111" y="5509617"/>
            <a:ext cx="29348" cy="321469"/>
          </a:xfrm>
          <a:custGeom>
            <a:avLst/>
            <a:gdLst/>
            <a:ahLst/>
            <a:cxnLst/>
            <a:rect l="0" t="0" r="0" b="0"/>
            <a:pathLst>
              <a:path w="29348" h="321469">
                <a:moveTo>
                  <a:pt x="11490" y="0"/>
                </a:moveTo>
                <a:lnTo>
                  <a:pt x="0" y="0"/>
                </a:lnTo>
                <a:lnTo>
                  <a:pt x="6795" y="0"/>
                </a:lnTo>
                <a:lnTo>
                  <a:pt x="8360" y="992"/>
                </a:lnTo>
                <a:lnTo>
                  <a:pt x="9403" y="2645"/>
                </a:lnTo>
                <a:lnTo>
                  <a:pt x="11078" y="7688"/>
                </a:lnTo>
                <a:lnTo>
                  <a:pt x="12207" y="9094"/>
                </a:lnTo>
                <a:lnTo>
                  <a:pt x="13953" y="11024"/>
                </a:lnTo>
                <a:lnTo>
                  <a:pt x="16108" y="13302"/>
                </a:lnTo>
                <a:lnTo>
                  <a:pt x="17546" y="15813"/>
                </a:lnTo>
                <a:lnTo>
                  <a:pt x="18504" y="18480"/>
                </a:lnTo>
                <a:lnTo>
                  <a:pt x="19142" y="21249"/>
                </a:lnTo>
                <a:lnTo>
                  <a:pt x="20041" y="29889"/>
                </a:lnTo>
                <a:lnTo>
                  <a:pt x="20308" y="38731"/>
                </a:lnTo>
                <a:lnTo>
                  <a:pt x="20419" y="108966"/>
                </a:lnTo>
                <a:lnTo>
                  <a:pt x="21411" y="117293"/>
                </a:lnTo>
                <a:lnTo>
                  <a:pt x="23065" y="125820"/>
                </a:lnTo>
                <a:lnTo>
                  <a:pt x="25160" y="134481"/>
                </a:lnTo>
                <a:lnTo>
                  <a:pt x="26557" y="143232"/>
                </a:lnTo>
                <a:lnTo>
                  <a:pt x="27488" y="152042"/>
                </a:lnTo>
                <a:lnTo>
                  <a:pt x="28108" y="160893"/>
                </a:lnTo>
                <a:lnTo>
                  <a:pt x="28522" y="170762"/>
                </a:lnTo>
                <a:lnTo>
                  <a:pt x="28982" y="192311"/>
                </a:lnTo>
                <a:lnTo>
                  <a:pt x="29347" y="290275"/>
                </a:lnTo>
                <a:lnTo>
                  <a:pt x="28355" y="295712"/>
                </a:lnTo>
                <a:lnTo>
                  <a:pt x="26703" y="300328"/>
                </a:lnTo>
                <a:lnTo>
                  <a:pt x="24608" y="304399"/>
                </a:lnTo>
                <a:lnTo>
                  <a:pt x="23212" y="308105"/>
                </a:lnTo>
                <a:lnTo>
                  <a:pt x="22281" y="311567"/>
                </a:lnTo>
                <a:lnTo>
                  <a:pt x="20420" y="3214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InkAnnotation155"/>
          <p:cNvSpPr/>
          <p:nvPr/>
        </p:nvSpPr>
        <p:spPr>
          <a:xfrm>
            <a:off x="774322" y="5492741"/>
            <a:ext cx="216748" cy="374064"/>
          </a:xfrm>
          <a:custGeom>
            <a:avLst/>
            <a:gdLst/>
            <a:ahLst/>
            <a:cxnLst/>
            <a:rect l="0" t="0" r="0" b="0"/>
            <a:pathLst>
              <a:path w="216748" h="374064">
                <a:moveTo>
                  <a:pt x="11490" y="7947"/>
                </a:moveTo>
                <a:lnTo>
                  <a:pt x="2009" y="3207"/>
                </a:lnTo>
                <a:lnTo>
                  <a:pt x="209" y="2803"/>
                </a:lnTo>
                <a:lnTo>
                  <a:pt x="0" y="3525"/>
                </a:lnTo>
                <a:lnTo>
                  <a:pt x="854" y="4999"/>
                </a:lnTo>
                <a:lnTo>
                  <a:pt x="1422" y="4990"/>
                </a:lnTo>
                <a:lnTo>
                  <a:pt x="1802" y="3990"/>
                </a:lnTo>
                <a:lnTo>
                  <a:pt x="2411" y="0"/>
                </a:lnTo>
                <a:lnTo>
                  <a:pt x="5140" y="2100"/>
                </a:lnTo>
                <a:lnTo>
                  <a:pt x="10236" y="6792"/>
                </a:lnTo>
                <a:lnTo>
                  <a:pt x="13578" y="7433"/>
                </a:lnTo>
                <a:lnTo>
                  <a:pt x="15859" y="7605"/>
                </a:lnTo>
                <a:lnTo>
                  <a:pt x="17379" y="8711"/>
                </a:lnTo>
                <a:lnTo>
                  <a:pt x="18393" y="10440"/>
                </a:lnTo>
                <a:lnTo>
                  <a:pt x="19068" y="12586"/>
                </a:lnTo>
                <a:lnTo>
                  <a:pt x="21503" y="14016"/>
                </a:lnTo>
                <a:lnTo>
                  <a:pt x="25111" y="14970"/>
                </a:lnTo>
                <a:lnTo>
                  <a:pt x="29500" y="15606"/>
                </a:lnTo>
                <a:lnTo>
                  <a:pt x="33419" y="17021"/>
                </a:lnTo>
                <a:lnTo>
                  <a:pt x="37023" y="18957"/>
                </a:lnTo>
                <a:lnTo>
                  <a:pt x="43674" y="23754"/>
                </a:lnTo>
                <a:lnTo>
                  <a:pt x="49937" y="29194"/>
                </a:lnTo>
                <a:lnTo>
                  <a:pt x="53989" y="32034"/>
                </a:lnTo>
                <a:lnTo>
                  <a:pt x="58674" y="34918"/>
                </a:lnTo>
                <a:lnTo>
                  <a:pt x="63782" y="37834"/>
                </a:lnTo>
                <a:lnTo>
                  <a:pt x="68179" y="40770"/>
                </a:lnTo>
                <a:lnTo>
                  <a:pt x="72103" y="43720"/>
                </a:lnTo>
                <a:lnTo>
                  <a:pt x="75711" y="46679"/>
                </a:lnTo>
                <a:lnTo>
                  <a:pt x="80101" y="49643"/>
                </a:lnTo>
                <a:lnTo>
                  <a:pt x="85012" y="52611"/>
                </a:lnTo>
                <a:lnTo>
                  <a:pt x="90270" y="55583"/>
                </a:lnTo>
                <a:lnTo>
                  <a:pt x="101405" y="61530"/>
                </a:lnTo>
                <a:lnTo>
                  <a:pt x="107152" y="64505"/>
                </a:lnTo>
                <a:lnTo>
                  <a:pt x="111976" y="67480"/>
                </a:lnTo>
                <a:lnTo>
                  <a:pt x="116184" y="70456"/>
                </a:lnTo>
                <a:lnTo>
                  <a:pt x="119981" y="73432"/>
                </a:lnTo>
                <a:lnTo>
                  <a:pt x="124497" y="77400"/>
                </a:lnTo>
                <a:lnTo>
                  <a:pt x="129492" y="82030"/>
                </a:lnTo>
                <a:lnTo>
                  <a:pt x="134807" y="87101"/>
                </a:lnTo>
                <a:lnTo>
                  <a:pt x="140334" y="91475"/>
                </a:lnTo>
                <a:lnTo>
                  <a:pt x="146003" y="95382"/>
                </a:lnTo>
                <a:lnTo>
                  <a:pt x="151767" y="98979"/>
                </a:lnTo>
                <a:lnTo>
                  <a:pt x="156602" y="103361"/>
                </a:lnTo>
                <a:lnTo>
                  <a:pt x="160817" y="108268"/>
                </a:lnTo>
                <a:lnTo>
                  <a:pt x="164620" y="113522"/>
                </a:lnTo>
                <a:lnTo>
                  <a:pt x="168147" y="119010"/>
                </a:lnTo>
                <a:lnTo>
                  <a:pt x="174712" y="130399"/>
                </a:lnTo>
                <a:lnTo>
                  <a:pt x="178844" y="136215"/>
                </a:lnTo>
                <a:lnTo>
                  <a:pt x="183582" y="142076"/>
                </a:lnTo>
                <a:lnTo>
                  <a:pt x="188726" y="147968"/>
                </a:lnTo>
                <a:lnTo>
                  <a:pt x="193148" y="154872"/>
                </a:lnTo>
                <a:lnTo>
                  <a:pt x="197087" y="162452"/>
                </a:lnTo>
                <a:lnTo>
                  <a:pt x="200706" y="170481"/>
                </a:lnTo>
                <a:lnTo>
                  <a:pt x="203118" y="177819"/>
                </a:lnTo>
                <a:lnTo>
                  <a:pt x="204727" y="184694"/>
                </a:lnTo>
                <a:lnTo>
                  <a:pt x="205799" y="191263"/>
                </a:lnTo>
                <a:lnTo>
                  <a:pt x="207506" y="198618"/>
                </a:lnTo>
                <a:lnTo>
                  <a:pt x="209636" y="206498"/>
                </a:lnTo>
                <a:lnTo>
                  <a:pt x="212048" y="214728"/>
                </a:lnTo>
                <a:lnTo>
                  <a:pt x="213657" y="222200"/>
                </a:lnTo>
                <a:lnTo>
                  <a:pt x="214729" y="229164"/>
                </a:lnTo>
                <a:lnTo>
                  <a:pt x="215443" y="235792"/>
                </a:lnTo>
                <a:lnTo>
                  <a:pt x="215920" y="242196"/>
                </a:lnTo>
                <a:lnTo>
                  <a:pt x="216238" y="248448"/>
                </a:lnTo>
                <a:lnTo>
                  <a:pt x="216685" y="264084"/>
                </a:lnTo>
                <a:lnTo>
                  <a:pt x="216747" y="268001"/>
                </a:lnTo>
                <a:lnTo>
                  <a:pt x="215797" y="271605"/>
                </a:lnTo>
                <a:lnTo>
                  <a:pt x="212095" y="278256"/>
                </a:lnTo>
                <a:lnTo>
                  <a:pt x="207143" y="284518"/>
                </a:lnTo>
                <a:lnTo>
                  <a:pt x="204433" y="287578"/>
                </a:lnTo>
                <a:lnTo>
                  <a:pt x="200642" y="290609"/>
                </a:lnTo>
                <a:lnTo>
                  <a:pt x="196131" y="293623"/>
                </a:lnTo>
                <a:lnTo>
                  <a:pt x="191138" y="296623"/>
                </a:lnTo>
                <a:lnTo>
                  <a:pt x="185826" y="299617"/>
                </a:lnTo>
                <a:lnTo>
                  <a:pt x="174632" y="305588"/>
                </a:lnTo>
                <a:lnTo>
                  <a:pt x="169860" y="308570"/>
                </a:lnTo>
                <a:lnTo>
                  <a:pt x="165688" y="311549"/>
                </a:lnTo>
                <a:lnTo>
                  <a:pt x="161913" y="314528"/>
                </a:lnTo>
                <a:lnTo>
                  <a:pt x="157413" y="317506"/>
                </a:lnTo>
                <a:lnTo>
                  <a:pt x="152428" y="320483"/>
                </a:lnTo>
                <a:lnTo>
                  <a:pt x="147121" y="323460"/>
                </a:lnTo>
                <a:lnTo>
                  <a:pt x="135932" y="329414"/>
                </a:lnTo>
                <a:lnTo>
                  <a:pt x="112580" y="341321"/>
                </a:lnTo>
                <a:lnTo>
                  <a:pt x="107657" y="344298"/>
                </a:lnTo>
                <a:lnTo>
                  <a:pt x="103382" y="347274"/>
                </a:lnTo>
                <a:lnTo>
                  <a:pt x="99541" y="350251"/>
                </a:lnTo>
                <a:lnTo>
                  <a:pt x="94995" y="353228"/>
                </a:lnTo>
                <a:lnTo>
                  <a:pt x="89980" y="356204"/>
                </a:lnTo>
                <a:lnTo>
                  <a:pt x="84653" y="359180"/>
                </a:lnTo>
                <a:lnTo>
                  <a:pt x="80109" y="362157"/>
                </a:lnTo>
                <a:lnTo>
                  <a:pt x="76088" y="365134"/>
                </a:lnTo>
                <a:lnTo>
                  <a:pt x="72415" y="368110"/>
                </a:lnTo>
                <a:lnTo>
                  <a:pt x="65687" y="371418"/>
                </a:lnTo>
                <a:lnTo>
                  <a:pt x="59390" y="372888"/>
                </a:lnTo>
                <a:lnTo>
                  <a:pt x="56322" y="373280"/>
                </a:lnTo>
                <a:lnTo>
                  <a:pt x="47209" y="3740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InkAnnotation156"/>
          <p:cNvSpPr/>
          <p:nvPr/>
        </p:nvSpPr>
        <p:spPr>
          <a:xfrm>
            <a:off x="1044773" y="5598914"/>
            <a:ext cx="17860" cy="214313"/>
          </a:xfrm>
          <a:custGeom>
            <a:avLst/>
            <a:gdLst/>
            <a:ahLst/>
            <a:cxnLst/>
            <a:rect l="0" t="0" r="0" b="0"/>
            <a:pathLst>
              <a:path w="17860" h="214313">
                <a:moveTo>
                  <a:pt x="0" y="0"/>
                </a:moveTo>
                <a:lnTo>
                  <a:pt x="0" y="33419"/>
                </a:lnTo>
                <a:lnTo>
                  <a:pt x="992" y="39147"/>
                </a:lnTo>
                <a:lnTo>
                  <a:pt x="2646" y="44949"/>
                </a:lnTo>
                <a:lnTo>
                  <a:pt x="4740" y="50802"/>
                </a:lnTo>
                <a:lnTo>
                  <a:pt x="6137" y="57680"/>
                </a:lnTo>
                <a:lnTo>
                  <a:pt x="7068" y="65242"/>
                </a:lnTo>
                <a:lnTo>
                  <a:pt x="7688" y="73260"/>
                </a:lnTo>
                <a:lnTo>
                  <a:pt x="8102" y="81582"/>
                </a:lnTo>
                <a:lnTo>
                  <a:pt x="8562" y="98766"/>
                </a:lnTo>
                <a:lnTo>
                  <a:pt x="8920" y="179480"/>
                </a:lnTo>
                <a:lnTo>
                  <a:pt x="9915" y="186130"/>
                </a:lnTo>
                <a:lnTo>
                  <a:pt x="11571" y="191556"/>
                </a:lnTo>
                <a:lnTo>
                  <a:pt x="13667" y="196164"/>
                </a:lnTo>
                <a:lnTo>
                  <a:pt x="15065" y="200230"/>
                </a:lnTo>
                <a:lnTo>
                  <a:pt x="15996" y="203931"/>
                </a:lnTo>
                <a:lnTo>
                  <a:pt x="17859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InkAnnotation157"/>
          <p:cNvSpPr/>
          <p:nvPr/>
        </p:nvSpPr>
        <p:spPr>
          <a:xfrm>
            <a:off x="1053703" y="5536406"/>
            <a:ext cx="142471" cy="276285"/>
          </a:xfrm>
          <a:custGeom>
            <a:avLst/>
            <a:gdLst/>
            <a:ahLst/>
            <a:cxnLst/>
            <a:rect l="0" t="0" r="0" b="0"/>
            <a:pathLst>
              <a:path w="142471" h="276285">
                <a:moveTo>
                  <a:pt x="0" y="17859"/>
                </a:moveTo>
                <a:lnTo>
                  <a:pt x="0" y="31161"/>
                </a:lnTo>
                <a:lnTo>
                  <a:pt x="992" y="33673"/>
                </a:lnTo>
                <a:lnTo>
                  <a:pt x="7129" y="42940"/>
                </a:lnTo>
                <a:lnTo>
                  <a:pt x="9713" y="47478"/>
                </a:lnTo>
                <a:lnTo>
                  <a:pt x="12429" y="52488"/>
                </a:lnTo>
                <a:lnTo>
                  <a:pt x="14239" y="58804"/>
                </a:lnTo>
                <a:lnTo>
                  <a:pt x="15446" y="65992"/>
                </a:lnTo>
                <a:lnTo>
                  <a:pt x="16250" y="73760"/>
                </a:lnTo>
                <a:lnTo>
                  <a:pt x="17779" y="80923"/>
                </a:lnTo>
                <a:lnTo>
                  <a:pt x="19790" y="87683"/>
                </a:lnTo>
                <a:lnTo>
                  <a:pt x="24670" y="101478"/>
                </a:lnTo>
                <a:lnTo>
                  <a:pt x="30147" y="117531"/>
                </a:lnTo>
                <a:lnTo>
                  <a:pt x="32996" y="124987"/>
                </a:lnTo>
                <a:lnTo>
                  <a:pt x="35888" y="131941"/>
                </a:lnTo>
                <a:lnTo>
                  <a:pt x="38808" y="138563"/>
                </a:lnTo>
                <a:lnTo>
                  <a:pt x="41747" y="145953"/>
                </a:lnTo>
                <a:lnTo>
                  <a:pt x="47658" y="162102"/>
                </a:lnTo>
                <a:lnTo>
                  <a:pt x="50623" y="169584"/>
                </a:lnTo>
                <a:lnTo>
                  <a:pt x="53593" y="176556"/>
                </a:lnTo>
                <a:lnTo>
                  <a:pt x="59538" y="189594"/>
                </a:lnTo>
                <a:lnTo>
                  <a:pt x="71438" y="214133"/>
                </a:lnTo>
                <a:lnTo>
                  <a:pt x="83344" y="238089"/>
                </a:lnTo>
                <a:lnTo>
                  <a:pt x="86320" y="243062"/>
                </a:lnTo>
                <a:lnTo>
                  <a:pt x="89297" y="247369"/>
                </a:lnTo>
                <a:lnTo>
                  <a:pt x="92273" y="251233"/>
                </a:lnTo>
                <a:lnTo>
                  <a:pt x="95250" y="254801"/>
                </a:lnTo>
                <a:lnTo>
                  <a:pt x="98226" y="258172"/>
                </a:lnTo>
                <a:lnTo>
                  <a:pt x="104179" y="264563"/>
                </a:lnTo>
                <a:lnTo>
                  <a:pt x="110132" y="270711"/>
                </a:lnTo>
                <a:lnTo>
                  <a:pt x="113109" y="272747"/>
                </a:lnTo>
                <a:lnTo>
                  <a:pt x="116086" y="274105"/>
                </a:lnTo>
                <a:lnTo>
                  <a:pt x="123251" y="276284"/>
                </a:lnTo>
                <a:lnTo>
                  <a:pt x="124832" y="275470"/>
                </a:lnTo>
                <a:lnTo>
                  <a:pt x="129233" y="271920"/>
                </a:lnTo>
                <a:lnTo>
                  <a:pt x="130804" y="268593"/>
                </a:lnTo>
                <a:lnTo>
                  <a:pt x="131851" y="264390"/>
                </a:lnTo>
                <a:lnTo>
                  <a:pt x="132549" y="259603"/>
                </a:lnTo>
                <a:lnTo>
                  <a:pt x="134006" y="254428"/>
                </a:lnTo>
                <a:lnTo>
                  <a:pt x="135970" y="248993"/>
                </a:lnTo>
                <a:lnTo>
                  <a:pt x="138272" y="243386"/>
                </a:lnTo>
                <a:lnTo>
                  <a:pt x="139806" y="236671"/>
                </a:lnTo>
                <a:lnTo>
                  <a:pt x="140829" y="229218"/>
                </a:lnTo>
                <a:lnTo>
                  <a:pt x="141511" y="221273"/>
                </a:lnTo>
                <a:lnTo>
                  <a:pt x="141965" y="213000"/>
                </a:lnTo>
                <a:lnTo>
                  <a:pt x="142470" y="195870"/>
                </a:lnTo>
                <a:lnTo>
                  <a:pt x="141613" y="186142"/>
                </a:lnTo>
                <a:lnTo>
                  <a:pt x="140049" y="175688"/>
                </a:lnTo>
                <a:lnTo>
                  <a:pt x="138014" y="164750"/>
                </a:lnTo>
                <a:lnTo>
                  <a:pt x="136658" y="154482"/>
                </a:lnTo>
                <a:lnTo>
                  <a:pt x="135754" y="144660"/>
                </a:lnTo>
                <a:lnTo>
                  <a:pt x="135151" y="135135"/>
                </a:lnTo>
                <a:lnTo>
                  <a:pt x="133757" y="125809"/>
                </a:lnTo>
                <a:lnTo>
                  <a:pt x="131835" y="116615"/>
                </a:lnTo>
                <a:lnTo>
                  <a:pt x="129562" y="107508"/>
                </a:lnTo>
                <a:lnTo>
                  <a:pt x="128046" y="98461"/>
                </a:lnTo>
                <a:lnTo>
                  <a:pt x="127036" y="89454"/>
                </a:lnTo>
                <a:lnTo>
                  <a:pt x="126362" y="80472"/>
                </a:lnTo>
                <a:lnTo>
                  <a:pt x="125913" y="72499"/>
                </a:lnTo>
                <a:lnTo>
                  <a:pt x="125414" y="58349"/>
                </a:lnTo>
                <a:lnTo>
                  <a:pt x="124289" y="51798"/>
                </a:lnTo>
                <a:lnTo>
                  <a:pt x="122547" y="45446"/>
                </a:lnTo>
                <a:lnTo>
                  <a:pt x="120393" y="39227"/>
                </a:lnTo>
                <a:lnTo>
                  <a:pt x="117965" y="33096"/>
                </a:lnTo>
                <a:lnTo>
                  <a:pt x="115354" y="27026"/>
                </a:lnTo>
                <a:lnTo>
                  <a:pt x="112621" y="20993"/>
                </a:lnTo>
                <a:lnTo>
                  <a:pt x="110799" y="15980"/>
                </a:lnTo>
                <a:lnTo>
                  <a:pt x="108775" y="7764"/>
                </a:lnTo>
                <a:lnTo>
                  <a:pt x="107243" y="5175"/>
                </a:lnTo>
                <a:lnTo>
                  <a:pt x="105230" y="3450"/>
                </a:lnTo>
                <a:lnTo>
                  <a:pt x="102895" y="2300"/>
                </a:lnTo>
                <a:lnTo>
                  <a:pt x="100347" y="1534"/>
                </a:lnTo>
                <a:lnTo>
                  <a:pt x="97655" y="1023"/>
                </a:lnTo>
                <a:lnTo>
                  <a:pt x="8929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InkAnnotation158"/>
          <p:cNvSpPr/>
          <p:nvPr/>
        </p:nvSpPr>
        <p:spPr>
          <a:xfrm>
            <a:off x="1250265" y="5518752"/>
            <a:ext cx="123544" cy="320571"/>
          </a:xfrm>
          <a:custGeom>
            <a:avLst/>
            <a:gdLst/>
            <a:ahLst/>
            <a:cxnLst/>
            <a:rect l="0" t="0" r="0" b="0"/>
            <a:pathLst>
              <a:path w="123544" h="320571">
                <a:moveTo>
                  <a:pt x="8820" y="80162"/>
                </a:moveTo>
                <a:lnTo>
                  <a:pt x="4080" y="84902"/>
                </a:lnTo>
                <a:lnTo>
                  <a:pt x="3676" y="88284"/>
                </a:lnTo>
                <a:lnTo>
                  <a:pt x="5872" y="97331"/>
                </a:lnTo>
                <a:lnTo>
                  <a:pt x="7947" y="104101"/>
                </a:lnTo>
                <a:lnTo>
                  <a:pt x="8432" y="113622"/>
                </a:lnTo>
                <a:lnTo>
                  <a:pt x="8705" y="135717"/>
                </a:lnTo>
                <a:lnTo>
                  <a:pt x="8820" y="280440"/>
                </a:lnTo>
                <a:lnTo>
                  <a:pt x="7828" y="287102"/>
                </a:lnTo>
                <a:lnTo>
                  <a:pt x="6174" y="293528"/>
                </a:lnTo>
                <a:lnTo>
                  <a:pt x="4080" y="299796"/>
                </a:lnTo>
                <a:lnTo>
                  <a:pt x="1752" y="309408"/>
                </a:lnTo>
                <a:lnTo>
                  <a:pt x="0" y="320570"/>
                </a:lnTo>
                <a:lnTo>
                  <a:pt x="2585" y="318309"/>
                </a:lnTo>
                <a:lnTo>
                  <a:pt x="4663" y="316317"/>
                </a:lnTo>
                <a:lnTo>
                  <a:pt x="6049" y="313005"/>
                </a:lnTo>
                <a:lnTo>
                  <a:pt x="8991" y="297870"/>
                </a:lnTo>
                <a:lnTo>
                  <a:pt x="10919" y="290785"/>
                </a:lnTo>
                <a:lnTo>
                  <a:pt x="13196" y="283085"/>
                </a:lnTo>
                <a:lnTo>
                  <a:pt x="14714" y="274976"/>
                </a:lnTo>
                <a:lnTo>
                  <a:pt x="15726" y="266593"/>
                </a:lnTo>
                <a:lnTo>
                  <a:pt x="16401" y="258027"/>
                </a:lnTo>
                <a:lnTo>
                  <a:pt x="16850" y="249340"/>
                </a:lnTo>
                <a:lnTo>
                  <a:pt x="17350" y="231751"/>
                </a:lnTo>
                <a:lnTo>
                  <a:pt x="18476" y="222893"/>
                </a:lnTo>
                <a:lnTo>
                  <a:pt x="20218" y="214012"/>
                </a:lnTo>
                <a:lnTo>
                  <a:pt x="22372" y="205114"/>
                </a:lnTo>
                <a:lnTo>
                  <a:pt x="23808" y="196206"/>
                </a:lnTo>
                <a:lnTo>
                  <a:pt x="24765" y="187290"/>
                </a:lnTo>
                <a:lnTo>
                  <a:pt x="25403" y="178370"/>
                </a:lnTo>
                <a:lnTo>
                  <a:pt x="25829" y="168454"/>
                </a:lnTo>
                <a:lnTo>
                  <a:pt x="26301" y="146853"/>
                </a:lnTo>
                <a:lnTo>
                  <a:pt x="27420" y="136529"/>
                </a:lnTo>
                <a:lnTo>
                  <a:pt x="29157" y="126670"/>
                </a:lnTo>
                <a:lnTo>
                  <a:pt x="31308" y="117120"/>
                </a:lnTo>
                <a:lnTo>
                  <a:pt x="32742" y="107777"/>
                </a:lnTo>
                <a:lnTo>
                  <a:pt x="33698" y="98573"/>
                </a:lnTo>
                <a:lnTo>
                  <a:pt x="34335" y="89459"/>
                </a:lnTo>
                <a:lnTo>
                  <a:pt x="34760" y="80407"/>
                </a:lnTo>
                <a:lnTo>
                  <a:pt x="35232" y="62412"/>
                </a:lnTo>
                <a:lnTo>
                  <a:pt x="35497" y="40287"/>
                </a:lnTo>
                <a:lnTo>
                  <a:pt x="36527" y="33735"/>
                </a:lnTo>
                <a:lnTo>
                  <a:pt x="38205" y="27383"/>
                </a:lnTo>
                <a:lnTo>
                  <a:pt x="40317" y="21164"/>
                </a:lnTo>
                <a:lnTo>
                  <a:pt x="42663" y="11607"/>
                </a:lnTo>
                <a:lnTo>
                  <a:pt x="44429" y="486"/>
                </a:lnTo>
                <a:lnTo>
                  <a:pt x="47136" y="103"/>
                </a:lnTo>
                <a:lnTo>
                  <a:pt x="49247" y="0"/>
                </a:lnTo>
                <a:lnTo>
                  <a:pt x="51647" y="924"/>
                </a:lnTo>
                <a:lnTo>
                  <a:pt x="54238" y="2532"/>
                </a:lnTo>
                <a:lnTo>
                  <a:pt x="56958" y="4596"/>
                </a:lnTo>
                <a:lnTo>
                  <a:pt x="59764" y="7957"/>
                </a:lnTo>
                <a:lnTo>
                  <a:pt x="62626" y="12181"/>
                </a:lnTo>
                <a:lnTo>
                  <a:pt x="65527" y="16983"/>
                </a:lnTo>
                <a:lnTo>
                  <a:pt x="68453" y="23160"/>
                </a:lnTo>
                <a:lnTo>
                  <a:pt x="71396" y="30254"/>
                </a:lnTo>
                <a:lnTo>
                  <a:pt x="74350" y="37960"/>
                </a:lnTo>
                <a:lnTo>
                  <a:pt x="80278" y="54460"/>
                </a:lnTo>
                <a:lnTo>
                  <a:pt x="83248" y="63028"/>
                </a:lnTo>
                <a:lnTo>
                  <a:pt x="86220" y="72708"/>
                </a:lnTo>
                <a:lnTo>
                  <a:pt x="92168" y="94047"/>
                </a:lnTo>
                <a:lnTo>
                  <a:pt x="101095" y="128373"/>
                </a:lnTo>
                <a:lnTo>
                  <a:pt x="103079" y="140084"/>
                </a:lnTo>
                <a:lnTo>
                  <a:pt x="104402" y="151860"/>
                </a:lnTo>
                <a:lnTo>
                  <a:pt x="105283" y="163679"/>
                </a:lnTo>
                <a:lnTo>
                  <a:pt x="106863" y="175528"/>
                </a:lnTo>
                <a:lnTo>
                  <a:pt x="108909" y="187395"/>
                </a:lnTo>
                <a:lnTo>
                  <a:pt x="111265" y="199276"/>
                </a:lnTo>
                <a:lnTo>
                  <a:pt x="112835" y="211165"/>
                </a:lnTo>
                <a:lnTo>
                  <a:pt x="113882" y="223060"/>
                </a:lnTo>
                <a:lnTo>
                  <a:pt x="114581" y="234958"/>
                </a:lnTo>
                <a:lnTo>
                  <a:pt x="116038" y="244875"/>
                </a:lnTo>
                <a:lnTo>
                  <a:pt x="118002" y="253470"/>
                </a:lnTo>
                <a:lnTo>
                  <a:pt x="120303" y="261185"/>
                </a:lnTo>
                <a:lnTo>
                  <a:pt x="121838" y="268313"/>
                </a:lnTo>
                <a:lnTo>
                  <a:pt x="122861" y="275049"/>
                </a:lnTo>
                <a:lnTo>
                  <a:pt x="123543" y="281524"/>
                </a:lnTo>
                <a:lnTo>
                  <a:pt x="123005" y="286833"/>
                </a:lnTo>
                <a:lnTo>
                  <a:pt x="121654" y="291365"/>
                </a:lnTo>
                <a:lnTo>
                  <a:pt x="118500" y="299045"/>
                </a:lnTo>
                <a:lnTo>
                  <a:pt x="117659" y="302482"/>
                </a:lnTo>
                <a:lnTo>
                  <a:pt x="115977" y="3123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InkAnnotation159"/>
          <p:cNvSpPr/>
          <p:nvPr/>
        </p:nvSpPr>
        <p:spPr>
          <a:xfrm>
            <a:off x="1227152" y="5697140"/>
            <a:ext cx="94442" cy="17861"/>
          </a:xfrm>
          <a:custGeom>
            <a:avLst/>
            <a:gdLst/>
            <a:ahLst/>
            <a:cxnLst/>
            <a:rect l="0" t="0" r="0" b="0"/>
            <a:pathLst>
              <a:path w="94442" h="17861">
                <a:moveTo>
                  <a:pt x="5144" y="0"/>
                </a:moveTo>
                <a:lnTo>
                  <a:pt x="0" y="0"/>
                </a:lnTo>
                <a:lnTo>
                  <a:pt x="9808" y="0"/>
                </a:lnTo>
                <a:lnTo>
                  <a:pt x="12223" y="992"/>
                </a:lnTo>
                <a:lnTo>
                  <a:pt x="14824" y="2646"/>
                </a:lnTo>
                <a:lnTo>
                  <a:pt x="17551" y="4741"/>
                </a:lnTo>
                <a:lnTo>
                  <a:pt x="20361" y="6137"/>
                </a:lnTo>
                <a:lnTo>
                  <a:pt x="23226" y="7068"/>
                </a:lnTo>
                <a:lnTo>
                  <a:pt x="26128" y="7689"/>
                </a:lnTo>
                <a:lnTo>
                  <a:pt x="29056" y="8103"/>
                </a:lnTo>
                <a:lnTo>
                  <a:pt x="31999" y="8379"/>
                </a:lnTo>
                <a:lnTo>
                  <a:pt x="34954" y="8562"/>
                </a:lnTo>
                <a:lnTo>
                  <a:pt x="40883" y="8767"/>
                </a:lnTo>
                <a:lnTo>
                  <a:pt x="43853" y="8821"/>
                </a:lnTo>
                <a:lnTo>
                  <a:pt x="47817" y="9850"/>
                </a:lnTo>
                <a:lnTo>
                  <a:pt x="52444" y="11527"/>
                </a:lnTo>
                <a:lnTo>
                  <a:pt x="57514" y="13638"/>
                </a:lnTo>
                <a:lnTo>
                  <a:pt x="61885" y="15045"/>
                </a:lnTo>
                <a:lnTo>
                  <a:pt x="65792" y="15983"/>
                </a:lnTo>
                <a:lnTo>
                  <a:pt x="69389" y="16609"/>
                </a:lnTo>
                <a:lnTo>
                  <a:pt x="73771" y="17025"/>
                </a:lnTo>
                <a:lnTo>
                  <a:pt x="78677" y="17304"/>
                </a:lnTo>
                <a:lnTo>
                  <a:pt x="94441" y="17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InkAnnotation160"/>
          <p:cNvSpPr/>
          <p:nvPr/>
        </p:nvSpPr>
        <p:spPr>
          <a:xfrm>
            <a:off x="1500296" y="5500687"/>
            <a:ext cx="124907" cy="339123"/>
          </a:xfrm>
          <a:custGeom>
            <a:avLst/>
            <a:gdLst/>
            <a:ahLst/>
            <a:cxnLst/>
            <a:rect l="0" t="0" r="0" b="0"/>
            <a:pathLst>
              <a:path w="124907" h="339123">
                <a:moveTo>
                  <a:pt x="8820" y="0"/>
                </a:moveTo>
                <a:lnTo>
                  <a:pt x="8820" y="13302"/>
                </a:lnTo>
                <a:lnTo>
                  <a:pt x="7828" y="15814"/>
                </a:lnTo>
                <a:lnTo>
                  <a:pt x="4080" y="21249"/>
                </a:lnTo>
                <a:lnTo>
                  <a:pt x="1753" y="29619"/>
                </a:lnTo>
                <a:lnTo>
                  <a:pt x="718" y="39953"/>
                </a:lnTo>
                <a:lnTo>
                  <a:pt x="442" y="45488"/>
                </a:lnTo>
                <a:lnTo>
                  <a:pt x="259" y="51160"/>
                </a:lnTo>
                <a:lnTo>
                  <a:pt x="0" y="73367"/>
                </a:lnTo>
                <a:lnTo>
                  <a:pt x="956" y="82646"/>
                </a:lnTo>
                <a:lnTo>
                  <a:pt x="2585" y="92801"/>
                </a:lnTo>
                <a:lnTo>
                  <a:pt x="4663" y="103539"/>
                </a:lnTo>
                <a:lnTo>
                  <a:pt x="7041" y="113674"/>
                </a:lnTo>
                <a:lnTo>
                  <a:pt x="9619" y="123408"/>
                </a:lnTo>
                <a:lnTo>
                  <a:pt x="12329" y="132873"/>
                </a:lnTo>
                <a:lnTo>
                  <a:pt x="14136" y="143152"/>
                </a:lnTo>
                <a:lnTo>
                  <a:pt x="15341" y="153974"/>
                </a:lnTo>
                <a:lnTo>
                  <a:pt x="16144" y="165157"/>
                </a:lnTo>
                <a:lnTo>
                  <a:pt x="16679" y="177573"/>
                </a:lnTo>
                <a:lnTo>
                  <a:pt x="17274" y="204598"/>
                </a:lnTo>
                <a:lnTo>
                  <a:pt x="18425" y="217759"/>
                </a:lnTo>
                <a:lnTo>
                  <a:pt x="20184" y="230500"/>
                </a:lnTo>
                <a:lnTo>
                  <a:pt x="22350" y="242964"/>
                </a:lnTo>
                <a:lnTo>
                  <a:pt x="23793" y="254249"/>
                </a:lnTo>
                <a:lnTo>
                  <a:pt x="24755" y="264749"/>
                </a:lnTo>
                <a:lnTo>
                  <a:pt x="25397" y="274727"/>
                </a:lnTo>
                <a:lnTo>
                  <a:pt x="26110" y="291103"/>
                </a:lnTo>
                <a:lnTo>
                  <a:pt x="26300" y="298248"/>
                </a:lnTo>
                <a:lnTo>
                  <a:pt x="27419" y="304996"/>
                </a:lnTo>
                <a:lnTo>
                  <a:pt x="29157" y="311479"/>
                </a:lnTo>
                <a:lnTo>
                  <a:pt x="31308" y="317785"/>
                </a:lnTo>
                <a:lnTo>
                  <a:pt x="33698" y="327438"/>
                </a:lnTo>
                <a:lnTo>
                  <a:pt x="35576" y="339122"/>
                </a:lnTo>
                <a:lnTo>
                  <a:pt x="38241" y="336590"/>
                </a:lnTo>
                <a:lnTo>
                  <a:pt x="40340" y="334526"/>
                </a:lnTo>
                <a:lnTo>
                  <a:pt x="41740" y="331166"/>
                </a:lnTo>
                <a:lnTo>
                  <a:pt x="43295" y="322141"/>
                </a:lnTo>
                <a:lnTo>
                  <a:pt x="43710" y="316956"/>
                </a:lnTo>
                <a:lnTo>
                  <a:pt x="43986" y="311515"/>
                </a:lnTo>
                <a:lnTo>
                  <a:pt x="44293" y="300178"/>
                </a:lnTo>
                <a:lnTo>
                  <a:pt x="44507" y="270808"/>
                </a:lnTo>
                <a:lnTo>
                  <a:pt x="45510" y="264875"/>
                </a:lnTo>
                <a:lnTo>
                  <a:pt x="47171" y="258935"/>
                </a:lnTo>
                <a:lnTo>
                  <a:pt x="49270" y="252990"/>
                </a:lnTo>
                <a:lnTo>
                  <a:pt x="50670" y="247043"/>
                </a:lnTo>
                <a:lnTo>
                  <a:pt x="51603" y="241094"/>
                </a:lnTo>
                <a:lnTo>
                  <a:pt x="52225" y="235143"/>
                </a:lnTo>
                <a:lnTo>
                  <a:pt x="53632" y="228200"/>
                </a:lnTo>
                <a:lnTo>
                  <a:pt x="55562" y="220594"/>
                </a:lnTo>
                <a:lnTo>
                  <a:pt x="57841" y="212547"/>
                </a:lnTo>
                <a:lnTo>
                  <a:pt x="59360" y="206190"/>
                </a:lnTo>
                <a:lnTo>
                  <a:pt x="61048" y="196481"/>
                </a:lnTo>
                <a:lnTo>
                  <a:pt x="64444" y="186213"/>
                </a:lnTo>
                <a:lnTo>
                  <a:pt x="69968" y="172933"/>
                </a:lnTo>
                <a:lnTo>
                  <a:pt x="73370" y="168471"/>
                </a:lnTo>
                <a:lnTo>
                  <a:pt x="78897" y="162263"/>
                </a:lnTo>
                <a:lnTo>
                  <a:pt x="80343" y="162745"/>
                </a:lnTo>
                <a:lnTo>
                  <a:pt x="82299" y="164059"/>
                </a:lnTo>
                <a:lnTo>
                  <a:pt x="84595" y="165927"/>
                </a:lnTo>
                <a:lnTo>
                  <a:pt x="86126" y="168165"/>
                </a:lnTo>
                <a:lnTo>
                  <a:pt x="89273" y="177047"/>
                </a:lnTo>
                <a:lnTo>
                  <a:pt x="91229" y="181532"/>
                </a:lnTo>
                <a:lnTo>
                  <a:pt x="96048" y="191806"/>
                </a:lnTo>
                <a:lnTo>
                  <a:pt x="101497" y="202987"/>
                </a:lnTo>
                <a:lnTo>
                  <a:pt x="103347" y="209739"/>
                </a:lnTo>
                <a:lnTo>
                  <a:pt x="104580" y="217217"/>
                </a:lnTo>
                <a:lnTo>
                  <a:pt x="105403" y="225178"/>
                </a:lnTo>
                <a:lnTo>
                  <a:pt x="106943" y="232471"/>
                </a:lnTo>
                <a:lnTo>
                  <a:pt x="108962" y="239316"/>
                </a:lnTo>
                <a:lnTo>
                  <a:pt x="111300" y="245864"/>
                </a:lnTo>
                <a:lnTo>
                  <a:pt x="112859" y="253207"/>
                </a:lnTo>
                <a:lnTo>
                  <a:pt x="113898" y="261078"/>
                </a:lnTo>
                <a:lnTo>
                  <a:pt x="115053" y="275777"/>
                </a:lnTo>
                <a:lnTo>
                  <a:pt x="115566" y="285617"/>
                </a:lnTo>
                <a:lnTo>
                  <a:pt x="118440" y="295944"/>
                </a:lnTo>
                <a:lnTo>
                  <a:pt x="124906" y="3125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InkAnnotation161"/>
          <p:cNvSpPr/>
          <p:nvPr/>
        </p:nvSpPr>
        <p:spPr>
          <a:xfrm>
            <a:off x="1643182" y="5625715"/>
            <a:ext cx="80248" cy="186973"/>
          </a:xfrm>
          <a:custGeom>
            <a:avLst/>
            <a:gdLst/>
            <a:ahLst/>
            <a:cxnLst/>
            <a:rect l="0" t="0" r="0" b="0"/>
            <a:pathLst>
              <a:path w="80248" h="186973">
                <a:moveTo>
                  <a:pt x="80247" y="26777"/>
                </a:moveTo>
                <a:lnTo>
                  <a:pt x="80247" y="22037"/>
                </a:lnTo>
                <a:lnTo>
                  <a:pt x="79255" y="20640"/>
                </a:lnTo>
                <a:lnTo>
                  <a:pt x="77601" y="19709"/>
                </a:lnTo>
                <a:lnTo>
                  <a:pt x="75507" y="19088"/>
                </a:lnTo>
                <a:lnTo>
                  <a:pt x="74110" y="17682"/>
                </a:lnTo>
                <a:lnTo>
                  <a:pt x="73180" y="15753"/>
                </a:lnTo>
                <a:lnTo>
                  <a:pt x="72145" y="10963"/>
                </a:lnTo>
                <a:lnTo>
                  <a:pt x="71685" y="5527"/>
                </a:lnTo>
                <a:lnTo>
                  <a:pt x="70571" y="3680"/>
                </a:lnTo>
                <a:lnTo>
                  <a:pt x="68835" y="2449"/>
                </a:lnTo>
                <a:lnTo>
                  <a:pt x="66686" y="1629"/>
                </a:lnTo>
                <a:lnTo>
                  <a:pt x="64261" y="1082"/>
                </a:lnTo>
                <a:lnTo>
                  <a:pt x="61652" y="718"/>
                </a:lnTo>
                <a:lnTo>
                  <a:pt x="55077" y="132"/>
                </a:lnTo>
                <a:lnTo>
                  <a:pt x="53545" y="83"/>
                </a:lnTo>
                <a:lnTo>
                  <a:pt x="41171" y="0"/>
                </a:lnTo>
                <a:lnTo>
                  <a:pt x="38322" y="988"/>
                </a:lnTo>
                <a:lnTo>
                  <a:pt x="35430" y="2639"/>
                </a:lnTo>
                <a:lnTo>
                  <a:pt x="32510" y="4732"/>
                </a:lnTo>
                <a:lnTo>
                  <a:pt x="29571" y="7119"/>
                </a:lnTo>
                <a:lnTo>
                  <a:pt x="26619" y="9703"/>
                </a:lnTo>
                <a:lnTo>
                  <a:pt x="23659" y="12418"/>
                </a:lnTo>
                <a:lnTo>
                  <a:pt x="21686" y="16212"/>
                </a:lnTo>
                <a:lnTo>
                  <a:pt x="20371" y="20726"/>
                </a:lnTo>
                <a:lnTo>
                  <a:pt x="19494" y="25719"/>
                </a:lnTo>
                <a:lnTo>
                  <a:pt x="17917" y="31033"/>
                </a:lnTo>
                <a:lnTo>
                  <a:pt x="15873" y="36559"/>
                </a:lnTo>
                <a:lnTo>
                  <a:pt x="13519" y="42228"/>
                </a:lnTo>
                <a:lnTo>
                  <a:pt x="11949" y="48984"/>
                </a:lnTo>
                <a:lnTo>
                  <a:pt x="10903" y="56464"/>
                </a:lnTo>
                <a:lnTo>
                  <a:pt x="10205" y="64428"/>
                </a:lnTo>
                <a:lnTo>
                  <a:pt x="8748" y="71721"/>
                </a:lnTo>
                <a:lnTo>
                  <a:pt x="6784" y="78568"/>
                </a:lnTo>
                <a:lnTo>
                  <a:pt x="4483" y="85117"/>
                </a:lnTo>
                <a:lnTo>
                  <a:pt x="2949" y="91467"/>
                </a:lnTo>
                <a:lnTo>
                  <a:pt x="1926" y="97684"/>
                </a:lnTo>
                <a:lnTo>
                  <a:pt x="1244" y="103815"/>
                </a:lnTo>
                <a:lnTo>
                  <a:pt x="789" y="110877"/>
                </a:lnTo>
                <a:lnTo>
                  <a:pt x="486" y="118563"/>
                </a:lnTo>
                <a:lnTo>
                  <a:pt x="60" y="140955"/>
                </a:lnTo>
                <a:lnTo>
                  <a:pt x="0" y="147544"/>
                </a:lnTo>
                <a:lnTo>
                  <a:pt x="952" y="152929"/>
                </a:lnTo>
                <a:lnTo>
                  <a:pt x="2579" y="157511"/>
                </a:lnTo>
                <a:lnTo>
                  <a:pt x="4656" y="161558"/>
                </a:lnTo>
                <a:lnTo>
                  <a:pt x="6041" y="165248"/>
                </a:lnTo>
                <a:lnTo>
                  <a:pt x="6964" y="168700"/>
                </a:lnTo>
                <a:lnTo>
                  <a:pt x="7579" y="171994"/>
                </a:lnTo>
                <a:lnTo>
                  <a:pt x="8982" y="175182"/>
                </a:lnTo>
                <a:lnTo>
                  <a:pt x="10909" y="178300"/>
                </a:lnTo>
                <a:lnTo>
                  <a:pt x="16390" y="185691"/>
                </a:lnTo>
                <a:lnTo>
                  <a:pt x="17832" y="186298"/>
                </a:lnTo>
                <a:lnTo>
                  <a:pt x="19786" y="186703"/>
                </a:lnTo>
                <a:lnTo>
                  <a:pt x="22080" y="186972"/>
                </a:lnTo>
                <a:lnTo>
                  <a:pt x="23610" y="186160"/>
                </a:lnTo>
                <a:lnTo>
                  <a:pt x="24629" y="184626"/>
                </a:lnTo>
                <a:lnTo>
                  <a:pt x="25310" y="182611"/>
                </a:lnTo>
                <a:lnTo>
                  <a:pt x="26755" y="180275"/>
                </a:lnTo>
                <a:lnTo>
                  <a:pt x="28711" y="177727"/>
                </a:lnTo>
                <a:lnTo>
                  <a:pt x="31007" y="175035"/>
                </a:lnTo>
                <a:lnTo>
                  <a:pt x="33530" y="172249"/>
                </a:lnTo>
                <a:lnTo>
                  <a:pt x="38979" y="166507"/>
                </a:lnTo>
                <a:lnTo>
                  <a:pt x="40829" y="162594"/>
                </a:lnTo>
                <a:lnTo>
                  <a:pt x="42062" y="158002"/>
                </a:lnTo>
                <a:lnTo>
                  <a:pt x="42884" y="152955"/>
                </a:lnTo>
                <a:lnTo>
                  <a:pt x="44425" y="147607"/>
                </a:lnTo>
                <a:lnTo>
                  <a:pt x="46444" y="142057"/>
                </a:lnTo>
                <a:lnTo>
                  <a:pt x="48782" y="136372"/>
                </a:lnTo>
                <a:lnTo>
                  <a:pt x="50341" y="130598"/>
                </a:lnTo>
                <a:lnTo>
                  <a:pt x="51380" y="124765"/>
                </a:lnTo>
                <a:lnTo>
                  <a:pt x="52073" y="118891"/>
                </a:lnTo>
                <a:lnTo>
                  <a:pt x="53527" y="113983"/>
                </a:lnTo>
                <a:lnTo>
                  <a:pt x="55488" y="109719"/>
                </a:lnTo>
                <a:lnTo>
                  <a:pt x="57788" y="105884"/>
                </a:lnTo>
                <a:lnTo>
                  <a:pt x="59321" y="101343"/>
                </a:lnTo>
                <a:lnTo>
                  <a:pt x="60344" y="96331"/>
                </a:lnTo>
                <a:lnTo>
                  <a:pt x="61025" y="91006"/>
                </a:lnTo>
                <a:lnTo>
                  <a:pt x="61479" y="86464"/>
                </a:lnTo>
                <a:lnTo>
                  <a:pt x="61782" y="82443"/>
                </a:lnTo>
                <a:lnTo>
                  <a:pt x="61984" y="78770"/>
                </a:lnTo>
                <a:lnTo>
                  <a:pt x="62209" y="72044"/>
                </a:lnTo>
                <a:lnTo>
                  <a:pt x="62268" y="68861"/>
                </a:lnTo>
                <a:lnTo>
                  <a:pt x="61316" y="65747"/>
                </a:lnTo>
                <a:lnTo>
                  <a:pt x="59689" y="62679"/>
                </a:lnTo>
                <a:lnTo>
                  <a:pt x="54689" y="55366"/>
                </a:lnTo>
                <a:lnTo>
                  <a:pt x="54279" y="55758"/>
                </a:lnTo>
                <a:lnTo>
                  <a:pt x="53566" y="61412"/>
                </a:lnTo>
                <a:lnTo>
                  <a:pt x="54522" y="63758"/>
                </a:lnTo>
                <a:lnTo>
                  <a:pt x="56152" y="67306"/>
                </a:lnTo>
                <a:lnTo>
                  <a:pt x="58231" y="71656"/>
                </a:lnTo>
                <a:lnTo>
                  <a:pt x="59616" y="76540"/>
                </a:lnTo>
                <a:lnTo>
                  <a:pt x="60540" y="81780"/>
                </a:lnTo>
                <a:lnTo>
                  <a:pt x="61156" y="87258"/>
                </a:lnTo>
                <a:lnTo>
                  <a:pt x="61567" y="92895"/>
                </a:lnTo>
                <a:lnTo>
                  <a:pt x="61840" y="98637"/>
                </a:lnTo>
                <a:lnTo>
                  <a:pt x="62145" y="111301"/>
                </a:lnTo>
                <a:lnTo>
                  <a:pt x="62388" y="1785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InkAnnotation162"/>
          <p:cNvSpPr/>
          <p:nvPr/>
        </p:nvSpPr>
        <p:spPr>
          <a:xfrm>
            <a:off x="1742675" y="5607955"/>
            <a:ext cx="96841" cy="249921"/>
          </a:xfrm>
          <a:custGeom>
            <a:avLst/>
            <a:gdLst/>
            <a:ahLst/>
            <a:cxnLst/>
            <a:rect l="0" t="0" r="0" b="0"/>
            <a:pathLst>
              <a:path w="96841" h="249921">
                <a:moveTo>
                  <a:pt x="96840" y="17748"/>
                </a:moveTo>
                <a:lnTo>
                  <a:pt x="96840" y="13007"/>
                </a:lnTo>
                <a:lnTo>
                  <a:pt x="94856" y="11611"/>
                </a:lnTo>
                <a:lnTo>
                  <a:pt x="91548" y="10679"/>
                </a:lnTo>
                <a:lnTo>
                  <a:pt x="87359" y="10059"/>
                </a:lnTo>
                <a:lnTo>
                  <a:pt x="85558" y="9645"/>
                </a:lnTo>
                <a:lnTo>
                  <a:pt x="85350" y="9369"/>
                </a:lnTo>
                <a:lnTo>
                  <a:pt x="86204" y="9186"/>
                </a:lnTo>
                <a:lnTo>
                  <a:pt x="85780" y="8071"/>
                </a:lnTo>
                <a:lnTo>
                  <a:pt x="84506" y="6335"/>
                </a:lnTo>
                <a:lnTo>
                  <a:pt x="80072" y="1162"/>
                </a:lnTo>
                <a:lnTo>
                  <a:pt x="78716" y="737"/>
                </a:lnTo>
                <a:lnTo>
                  <a:pt x="76820" y="454"/>
                </a:lnTo>
                <a:lnTo>
                  <a:pt x="74563" y="265"/>
                </a:lnTo>
                <a:lnTo>
                  <a:pt x="72067" y="139"/>
                </a:lnTo>
                <a:lnTo>
                  <a:pt x="66648" y="0"/>
                </a:lnTo>
                <a:lnTo>
                  <a:pt x="63813" y="955"/>
                </a:lnTo>
                <a:lnTo>
                  <a:pt x="60931" y="2584"/>
                </a:lnTo>
                <a:lnTo>
                  <a:pt x="58018" y="4662"/>
                </a:lnTo>
                <a:lnTo>
                  <a:pt x="55084" y="6047"/>
                </a:lnTo>
                <a:lnTo>
                  <a:pt x="52135" y="6971"/>
                </a:lnTo>
                <a:lnTo>
                  <a:pt x="49178" y="7586"/>
                </a:lnTo>
                <a:lnTo>
                  <a:pt x="46213" y="8989"/>
                </a:lnTo>
                <a:lnTo>
                  <a:pt x="43245" y="10917"/>
                </a:lnTo>
                <a:lnTo>
                  <a:pt x="40274" y="13193"/>
                </a:lnTo>
                <a:lnTo>
                  <a:pt x="37301" y="15704"/>
                </a:lnTo>
                <a:lnTo>
                  <a:pt x="34327" y="18369"/>
                </a:lnTo>
                <a:lnTo>
                  <a:pt x="31352" y="21139"/>
                </a:lnTo>
                <a:lnTo>
                  <a:pt x="29369" y="23977"/>
                </a:lnTo>
                <a:lnTo>
                  <a:pt x="27165" y="29777"/>
                </a:lnTo>
                <a:lnTo>
                  <a:pt x="25586" y="33704"/>
                </a:lnTo>
                <a:lnTo>
                  <a:pt x="23540" y="38308"/>
                </a:lnTo>
                <a:lnTo>
                  <a:pt x="21184" y="43361"/>
                </a:lnTo>
                <a:lnTo>
                  <a:pt x="18622" y="47721"/>
                </a:lnTo>
                <a:lnTo>
                  <a:pt x="15921" y="51620"/>
                </a:lnTo>
                <a:lnTo>
                  <a:pt x="13128" y="55213"/>
                </a:lnTo>
                <a:lnTo>
                  <a:pt x="11266" y="58599"/>
                </a:lnTo>
                <a:lnTo>
                  <a:pt x="9198" y="65008"/>
                </a:lnTo>
                <a:lnTo>
                  <a:pt x="7654" y="67114"/>
                </a:lnTo>
                <a:lnTo>
                  <a:pt x="5633" y="68518"/>
                </a:lnTo>
                <a:lnTo>
                  <a:pt x="3293" y="69453"/>
                </a:lnTo>
                <a:lnTo>
                  <a:pt x="1733" y="71070"/>
                </a:lnTo>
                <a:lnTo>
                  <a:pt x="693" y="73140"/>
                </a:lnTo>
                <a:lnTo>
                  <a:pt x="0" y="75512"/>
                </a:lnTo>
                <a:lnTo>
                  <a:pt x="530" y="78085"/>
                </a:lnTo>
                <a:lnTo>
                  <a:pt x="1875" y="80793"/>
                </a:lnTo>
                <a:lnTo>
                  <a:pt x="6423" y="87527"/>
                </a:lnTo>
                <a:lnTo>
                  <a:pt x="7045" y="91094"/>
                </a:lnTo>
                <a:lnTo>
                  <a:pt x="7211" y="93434"/>
                </a:lnTo>
                <a:lnTo>
                  <a:pt x="8314" y="94994"/>
                </a:lnTo>
                <a:lnTo>
                  <a:pt x="10042" y="96035"/>
                </a:lnTo>
                <a:lnTo>
                  <a:pt x="12185" y="96728"/>
                </a:lnTo>
                <a:lnTo>
                  <a:pt x="14606" y="98182"/>
                </a:lnTo>
                <a:lnTo>
                  <a:pt x="17213" y="100144"/>
                </a:lnTo>
                <a:lnTo>
                  <a:pt x="23785" y="105681"/>
                </a:lnTo>
                <a:lnTo>
                  <a:pt x="25316" y="106136"/>
                </a:lnTo>
                <a:lnTo>
                  <a:pt x="27329" y="106439"/>
                </a:lnTo>
                <a:lnTo>
                  <a:pt x="29664" y="106641"/>
                </a:lnTo>
                <a:lnTo>
                  <a:pt x="33204" y="106776"/>
                </a:lnTo>
                <a:lnTo>
                  <a:pt x="50499" y="106991"/>
                </a:lnTo>
                <a:lnTo>
                  <a:pt x="68188" y="107041"/>
                </a:lnTo>
                <a:lnTo>
                  <a:pt x="69801" y="108034"/>
                </a:lnTo>
                <a:lnTo>
                  <a:pt x="71869" y="109689"/>
                </a:lnTo>
                <a:lnTo>
                  <a:pt x="74239" y="111784"/>
                </a:lnTo>
                <a:lnTo>
                  <a:pt x="76812" y="113181"/>
                </a:lnTo>
                <a:lnTo>
                  <a:pt x="79519" y="114112"/>
                </a:lnTo>
                <a:lnTo>
                  <a:pt x="82316" y="114732"/>
                </a:lnTo>
                <a:lnTo>
                  <a:pt x="84181" y="116139"/>
                </a:lnTo>
                <a:lnTo>
                  <a:pt x="85424" y="118068"/>
                </a:lnTo>
                <a:lnTo>
                  <a:pt x="86805" y="122858"/>
                </a:lnTo>
                <a:lnTo>
                  <a:pt x="87419" y="128294"/>
                </a:lnTo>
                <a:lnTo>
                  <a:pt x="87583" y="132125"/>
                </a:lnTo>
                <a:lnTo>
                  <a:pt x="87813" y="146005"/>
                </a:lnTo>
                <a:lnTo>
                  <a:pt x="87867" y="153464"/>
                </a:lnTo>
                <a:lnTo>
                  <a:pt x="86889" y="157835"/>
                </a:lnTo>
                <a:lnTo>
                  <a:pt x="85245" y="162733"/>
                </a:lnTo>
                <a:lnTo>
                  <a:pt x="83157" y="167983"/>
                </a:lnTo>
                <a:lnTo>
                  <a:pt x="80773" y="173467"/>
                </a:lnTo>
                <a:lnTo>
                  <a:pt x="75477" y="184852"/>
                </a:lnTo>
                <a:lnTo>
                  <a:pt x="66918" y="202419"/>
                </a:lnTo>
                <a:lnTo>
                  <a:pt x="64986" y="207338"/>
                </a:lnTo>
                <a:lnTo>
                  <a:pt x="63698" y="211610"/>
                </a:lnTo>
                <a:lnTo>
                  <a:pt x="62839" y="215450"/>
                </a:lnTo>
                <a:lnTo>
                  <a:pt x="61274" y="219002"/>
                </a:lnTo>
                <a:lnTo>
                  <a:pt x="59239" y="222363"/>
                </a:lnTo>
                <a:lnTo>
                  <a:pt x="56890" y="225595"/>
                </a:lnTo>
                <a:lnTo>
                  <a:pt x="53339" y="228742"/>
                </a:lnTo>
                <a:lnTo>
                  <a:pt x="48988" y="231833"/>
                </a:lnTo>
                <a:lnTo>
                  <a:pt x="44102" y="234885"/>
                </a:lnTo>
                <a:lnTo>
                  <a:pt x="39853" y="237912"/>
                </a:lnTo>
                <a:lnTo>
                  <a:pt x="36029" y="240922"/>
                </a:lnTo>
                <a:lnTo>
                  <a:pt x="27501" y="248142"/>
                </a:lnTo>
                <a:lnTo>
                  <a:pt x="25810" y="248734"/>
                </a:lnTo>
                <a:lnTo>
                  <a:pt x="23689" y="249129"/>
                </a:lnTo>
                <a:lnTo>
                  <a:pt x="16473" y="2499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InkAnnotation163"/>
          <p:cNvSpPr/>
          <p:nvPr/>
        </p:nvSpPr>
        <p:spPr>
          <a:xfrm>
            <a:off x="1968492" y="5430491"/>
            <a:ext cx="138915" cy="364877"/>
          </a:xfrm>
          <a:custGeom>
            <a:avLst/>
            <a:gdLst/>
            <a:ahLst/>
            <a:cxnLst/>
            <a:rect l="0" t="0" r="0" b="0"/>
            <a:pathLst>
              <a:path w="138915" h="364877">
                <a:moveTo>
                  <a:pt x="76406" y="7689"/>
                </a:moveTo>
                <a:lnTo>
                  <a:pt x="76406" y="0"/>
                </a:lnTo>
                <a:lnTo>
                  <a:pt x="77398" y="579"/>
                </a:lnTo>
                <a:lnTo>
                  <a:pt x="81146" y="3867"/>
                </a:lnTo>
                <a:lnTo>
                  <a:pt x="84094" y="6556"/>
                </a:lnTo>
                <a:lnTo>
                  <a:pt x="84968" y="16835"/>
                </a:lnTo>
                <a:lnTo>
                  <a:pt x="85172" y="26968"/>
                </a:lnTo>
                <a:lnTo>
                  <a:pt x="85227" y="32448"/>
                </a:lnTo>
                <a:lnTo>
                  <a:pt x="86255" y="39078"/>
                </a:lnTo>
                <a:lnTo>
                  <a:pt x="87933" y="46474"/>
                </a:lnTo>
                <a:lnTo>
                  <a:pt x="90043" y="54382"/>
                </a:lnTo>
                <a:lnTo>
                  <a:pt x="91451" y="63622"/>
                </a:lnTo>
                <a:lnTo>
                  <a:pt x="92389" y="73751"/>
                </a:lnTo>
                <a:lnTo>
                  <a:pt x="93015" y="84472"/>
                </a:lnTo>
                <a:lnTo>
                  <a:pt x="94423" y="95589"/>
                </a:lnTo>
                <a:lnTo>
                  <a:pt x="96355" y="106969"/>
                </a:lnTo>
                <a:lnTo>
                  <a:pt x="98635" y="118524"/>
                </a:lnTo>
                <a:lnTo>
                  <a:pt x="100155" y="130196"/>
                </a:lnTo>
                <a:lnTo>
                  <a:pt x="101168" y="141946"/>
                </a:lnTo>
                <a:lnTo>
                  <a:pt x="101844" y="153748"/>
                </a:lnTo>
                <a:lnTo>
                  <a:pt x="102594" y="177445"/>
                </a:lnTo>
                <a:lnTo>
                  <a:pt x="102794" y="189321"/>
                </a:lnTo>
                <a:lnTo>
                  <a:pt x="103920" y="201206"/>
                </a:lnTo>
                <a:lnTo>
                  <a:pt x="105663" y="213099"/>
                </a:lnTo>
                <a:lnTo>
                  <a:pt x="107817" y="224996"/>
                </a:lnTo>
                <a:lnTo>
                  <a:pt x="109253" y="235904"/>
                </a:lnTo>
                <a:lnTo>
                  <a:pt x="110210" y="246153"/>
                </a:lnTo>
                <a:lnTo>
                  <a:pt x="110848" y="255961"/>
                </a:lnTo>
                <a:lnTo>
                  <a:pt x="112266" y="265477"/>
                </a:lnTo>
                <a:lnTo>
                  <a:pt x="114203" y="274797"/>
                </a:lnTo>
                <a:lnTo>
                  <a:pt x="116487" y="283988"/>
                </a:lnTo>
                <a:lnTo>
                  <a:pt x="118009" y="292099"/>
                </a:lnTo>
                <a:lnTo>
                  <a:pt x="119024" y="299491"/>
                </a:lnTo>
                <a:lnTo>
                  <a:pt x="119701" y="306403"/>
                </a:lnTo>
                <a:lnTo>
                  <a:pt x="120453" y="316729"/>
                </a:lnTo>
                <a:lnTo>
                  <a:pt x="120653" y="320872"/>
                </a:lnTo>
                <a:lnTo>
                  <a:pt x="121779" y="324625"/>
                </a:lnTo>
                <a:lnTo>
                  <a:pt x="125676" y="331442"/>
                </a:lnTo>
                <a:lnTo>
                  <a:pt x="129606" y="337503"/>
                </a:lnTo>
                <a:lnTo>
                  <a:pt x="132462" y="337827"/>
                </a:lnTo>
                <a:lnTo>
                  <a:pt x="134612" y="337914"/>
                </a:lnTo>
                <a:lnTo>
                  <a:pt x="136046" y="336979"/>
                </a:lnTo>
                <a:lnTo>
                  <a:pt x="137002" y="335364"/>
                </a:lnTo>
                <a:lnTo>
                  <a:pt x="138064" y="330923"/>
                </a:lnTo>
                <a:lnTo>
                  <a:pt x="138662" y="321853"/>
                </a:lnTo>
                <a:lnTo>
                  <a:pt x="138802" y="312351"/>
                </a:lnTo>
                <a:lnTo>
                  <a:pt x="136218" y="301514"/>
                </a:lnTo>
                <a:lnTo>
                  <a:pt x="132755" y="291074"/>
                </a:lnTo>
                <a:lnTo>
                  <a:pt x="131215" y="283127"/>
                </a:lnTo>
                <a:lnTo>
                  <a:pt x="127885" y="273642"/>
                </a:lnTo>
                <a:lnTo>
                  <a:pt x="125608" y="268335"/>
                </a:lnTo>
                <a:lnTo>
                  <a:pt x="123098" y="261820"/>
                </a:lnTo>
                <a:lnTo>
                  <a:pt x="117663" y="246644"/>
                </a:lnTo>
                <a:lnTo>
                  <a:pt x="114825" y="239422"/>
                </a:lnTo>
                <a:lnTo>
                  <a:pt x="111940" y="232622"/>
                </a:lnTo>
                <a:lnTo>
                  <a:pt x="106090" y="219776"/>
                </a:lnTo>
                <a:lnTo>
                  <a:pt x="100182" y="207453"/>
                </a:lnTo>
                <a:lnTo>
                  <a:pt x="96225" y="202380"/>
                </a:lnTo>
                <a:lnTo>
                  <a:pt x="91603" y="198006"/>
                </a:lnTo>
                <a:lnTo>
                  <a:pt x="86537" y="194099"/>
                </a:lnTo>
                <a:lnTo>
                  <a:pt x="83160" y="190501"/>
                </a:lnTo>
                <a:lnTo>
                  <a:pt x="80909" y="187110"/>
                </a:lnTo>
                <a:lnTo>
                  <a:pt x="79407" y="183857"/>
                </a:lnTo>
                <a:lnTo>
                  <a:pt x="76423" y="180697"/>
                </a:lnTo>
                <a:lnTo>
                  <a:pt x="72448" y="177598"/>
                </a:lnTo>
                <a:lnTo>
                  <a:pt x="67815" y="174540"/>
                </a:lnTo>
                <a:lnTo>
                  <a:pt x="63733" y="172501"/>
                </a:lnTo>
                <a:lnTo>
                  <a:pt x="60020" y="171141"/>
                </a:lnTo>
                <a:lnTo>
                  <a:pt x="56552" y="170235"/>
                </a:lnTo>
                <a:lnTo>
                  <a:pt x="53248" y="169631"/>
                </a:lnTo>
                <a:lnTo>
                  <a:pt x="50053" y="169229"/>
                </a:lnTo>
                <a:lnTo>
                  <a:pt x="46931" y="168960"/>
                </a:lnTo>
                <a:lnTo>
                  <a:pt x="43858" y="169773"/>
                </a:lnTo>
                <a:lnTo>
                  <a:pt x="40816" y="171307"/>
                </a:lnTo>
                <a:lnTo>
                  <a:pt x="37797" y="173323"/>
                </a:lnTo>
                <a:lnTo>
                  <a:pt x="34791" y="175658"/>
                </a:lnTo>
                <a:lnTo>
                  <a:pt x="31795" y="178208"/>
                </a:lnTo>
                <a:lnTo>
                  <a:pt x="28806" y="180899"/>
                </a:lnTo>
                <a:lnTo>
                  <a:pt x="24829" y="183686"/>
                </a:lnTo>
                <a:lnTo>
                  <a:pt x="20193" y="186536"/>
                </a:lnTo>
                <a:lnTo>
                  <a:pt x="15118" y="189427"/>
                </a:lnTo>
                <a:lnTo>
                  <a:pt x="11735" y="193340"/>
                </a:lnTo>
                <a:lnTo>
                  <a:pt x="9479" y="197933"/>
                </a:lnTo>
                <a:lnTo>
                  <a:pt x="6973" y="207336"/>
                </a:lnTo>
                <a:lnTo>
                  <a:pt x="5859" y="214821"/>
                </a:lnTo>
                <a:lnTo>
                  <a:pt x="4570" y="220191"/>
                </a:lnTo>
                <a:lnTo>
                  <a:pt x="2719" y="226748"/>
                </a:lnTo>
                <a:lnTo>
                  <a:pt x="492" y="234095"/>
                </a:lnTo>
                <a:lnTo>
                  <a:pt x="0" y="239986"/>
                </a:lnTo>
                <a:lnTo>
                  <a:pt x="664" y="244905"/>
                </a:lnTo>
                <a:lnTo>
                  <a:pt x="4047" y="254008"/>
                </a:lnTo>
                <a:lnTo>
                  <a:pt x="6339" y="259214"/>
                </a:lnTo>
                <a:lnTo>
                  <a:pt x="10538" y="270290"/>
                </a:lnTo>
                <a:lnTo>
                  <a:pt x="11658" y="276022"/>
                </a:lnTo>
                <a:lnTo>
                  <a:pt x="12405" y="281827"/>
                </a:lnTo>
                <a:lnTo>
                  <a:pt x="13895" y="287682"/>
                </a:lnTo>
                <a:lnTo>
                  <a:pt x="15880" y="293570"/>
                </a:lnTo>
                <a:lnTo>
                  <a:pt x="18196" y="299479"/>
                </a:lnTo>
                <a:lnTo>
                  <a:pt x="20732" y="304411"/>
                </a:lnTo>
                <a:lnTo>
                  <a:pt x="23415" y="308691"/>
                </a:lnTo>
                <a:lnTo>
                  <a:pt x="26196" y="312537"/>
                </a:lnTo>
                <a:lnTo>
                  <a:pt x="29042" y="316092"/>
                </a:lnTo>
                <a:lnTo>
                  <a:pt x="31931" y="319455"/>
                </a:lnTo>
                <a:lnTo>
                  <a:pt x="34850" y="322689"/>
                </a:lnTo>
                <a:lnTo>
                  <a:pt x="40739" y="328928"/>
                </a:lnTo>
                <a:lnTo>
                  <a:pt x="52604" y="341018"/>
                </a:lnTo>
                <a:lnTo>
                  <a:pt x="56569" y="344010"/>
                </a:lnTo>
                <a:lnTo>
                  <a:pt x="61197" y="346997"/>
                </a:lnTo>
                <a:lnTo>
                  <a:pt x="66266" y="349980"/>
                </a:lnTo>
                <a:lnTo>
                  <a:pt x="70639" y="351969"/>
                </a:lnTo>
                <a:lnTo>
                  <a:pt x="74545" y="353295"/>
                </a:lnTo>
                <a:lnTo>
                  <a:pt x="78142" y="354179"/>
                </a:lnTo>
                <a:lnTo>
                  <a:pt x="81532" y="354768"/>
                </a:lnTo>
                <a:lnTo>
                  <a:pt x="84784" y="355160"/>
                </a:lnTo>
                <a:lnTo>
                  <a:pt x="87945" y="355422"/>
                </a:lnTo>
                <a:lnTo>
                  <a:pt x="92036" y="355597"/>
                </a:lnTo>
                <a:lnTo>
                  <a:pt x="101873" y="355791"/>
                </a:lnTo>
                <a:lnTo>
                  <a:pt x="106283" y="356835"/>
                </a:lnTo>
                <a:lnTo>
                  <a:pt x="110214" y="358523"/>
                </a:lnTo>
                <a:lnTo>
                  <a:pt x="113828" y="360640"/>
                </a:lnTo>
                <a:lnTo>
                  <a:pt x="117229" y="362052"/>
                </a:lnTo>
                <a:lnTo>
                  <a:pt x="120488" y="362994"/>
                </a:lnTo>
                <a:lnTo>
                  <a:pt x="123653" y="363621"/>
                </a:lnTo>
                <a:lnTo>
                  <a:pt x="126756" y="364039"/>
                </a:lnTo>
                <a:lnTo>
                  <a:pt x="129816" y="364318"/>
                </a:lnTo>
                <a:lnTo>
                  <a:pt x="138914" y="3648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InkAnnotation164"/>
          <p:cNvSpPr/>
          <p:nvPr/>
        </p:nvSpPr>
        <p:spPr>
          <a:xfrm>
            <a:off x="2152054" y="5652492"/>
            <a:ext cx="1" cy="125016"/>
          </a:xfrm>
          <a:custGeom>
            <a:avLst/>
            <a:gdLst/>
            <a:ahLst/>
            <a:cxnLst/>
            <a:rect l="0" t="0" r="0" b="0"/>
            <a:pathLst>
              <a:path w="1" h="125016">
                <a:moveTo>
                  <a:pt x="0" y="0"/>
                </a:moveTo>
                <a:lnTo>
                  <a:pt x="0" y="125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InkAnnotation165"/>
          <p:cNvSpPr/>
          <p:nvPr/>
        </p:nvSpPr>
        <p:spPr>
          <a:xfrm>
            <a:off x="2134195" y="5536406"/>
            <a:ext cx="8930" cy="8930"/>
          </a:xfrm>
          <a:custGeom>
            <a:avLst/>
            <a:gdLst/>
            <a:ahLst/>
            <a:cxnLst/>
            <a:rect l="0" t="0" r="0" b="0"/>
            <a:pathLst>
              <a:path w="8930" h="8930">
                <a:moveTo>
                  <a:pt x="8929" y="0"/>
                </a:moveTo>
                <a:lnTo>
                  <a:pt x="4189" y="0"/>
                </a:lnTo>
                <a:lnTo>
                  <a:pt x="2792" y="992"/>
                </a:lnTo>
                <a:lnTo>
                  <a:pt x="1861" y="2645"/>
                </a:lnTo>
                <a:lnTo>
                  <a:pt x="0" y="89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InkAnnotation166"/>
          <p:cNvSpPr/>
          <p:nvPr/>
        </p:nvSpPr>
        <p:spPr>
          <a:xfrm>
            <a:off x="2705818" y="5174153"/>
            <a:ext cx="115964" cy="114717"/>
          </a:xfrm>
          <a:custGeom>
            <a:avLst/>
            <a:gdLst/>
            <a:ahLst/>
            <a:cxnLst/>
            <a:rect l="0" t="0" r="0" b="0"/>
            <a:pathLst>
              <a:path w="115964" h="114717">
                <a:moveTo>
                  <a:pt x="115963" y="22925"/>
                </a:moveTo>
                <a:lnTo>
                  <a:pt x="115963" y="15236"/>
                </a:lnTo>
                <a:lnTo>
                  <a:pt x="113317" y="11901"/>
                </a:lnTo>
                <a:lnTo>
                  <a:pt x="111222" y="9622"/>
                </a:lnTo>
                <a:lnTo>
                  <a:pt x="108834" y="8103"/>
                </a:lnTo>
                <a:lnTo>
                  <a:pt x="106249" y="7091"/>
                </a:lnTo>
                <a:lnTo>
                  <a:pt x="103534" y="6416"/>
                </a:lnTo>
                <a:lnTo>
                  <a:pt x="100732" y="5966"/>
                </a:lnTo>
                <a:lnTo>
                  <a:pt x="97871" y="5666"/>
                </a:lnTo>
                <a:lnTo>
                  <a:pt x="94972" y="5465"/>
                </a:lnTo>
                <a:lnTo>
                  <a:pt x="92047" y="4340"/>
                </a:lnTo>
                <a:lnTo>
                  <a:pt x="89105" y="2598"/>
                </a:lnTo>
                <a:lnTo>
                  <a:pt x="86151" y="444"/>
                </a:lnTo>
                <a:lnTo>
                  <a:pt x="83190" y="0"/>
                </a:lnTo>
                <a:lnTo>
                  <a:pt x="80223" y="696"/>
                </a:lnTo>
                <a:lnTo>
                  <a:pt x="77254" y="2152"/>
                </a:lnTo>
                <a:lnTo>
                  <a:pt x="73290" y="3124"/>
                </a:lnTo>
                <a:lnTo>
                  <a:pt x="68662" y="3771"/>
                </a:lnTo>
                <a:lnTo>
                  <a:pt x="63593" y="4203"/>
                </a:lnTo>
                <a:lnTo>
                  <a:pt x="58229" y="4490"/>
                </a:lnTo>
                <a:lnTo>
                  <a:pt x="46978" y="4810"/>
                </a:lnTo>
                <a:lnTo>
                  <a:pt x="42192" y="5888"/>
                </a:lnTo>
                <a:lnTo>
                  <a:pt x="38008" y="7598"/>
                </a:lnTo>
                <a:lnTo>
                  <a:pt x="34228" y="9730"/>
                </a:lnTo>
                <a:lnTo>
                  <a:pt x="30715" y="11152"/>
                </a:lnTo>
                <a:lnTo>
                  <a:pt x="27381" y="12100"/>
                </a:lnTo>
                <a:lnTo>
                  <a:pt x="24166" y="12731"/>
                </a:lnTo>
                <a:lnTo>
                  <a:pt x="21030" y="14145"/>
                </a:lnTo>
                <a:lnTo>
                  <a:pt x="17948" y="16079"/>
                </a:lnTo>
                <a:lnTo>
                  <a:pt x="10612" y="21573"/>
                </a:lnTo>
                <a:lnTo>
                  <a:pt x="6963" y="24970"/>
                </a:lnTo>
                <a:lnTo>
                  <a:pt x="1277" y="30495"/>
                </a:lnTo>
                <a:lnTo>
                  <a:pt x="810" y="31940"/>
                </a:lnTo>
                <a:lnTo>
                  <a:pt x="292" y="36192"/>
                </a:lnTo>
                <a:lnTo>
                  <a:pt x="153" y="38714"/>
                </a:lnTo>
                <a:lnTo>
                  <a:pt x="0" y="44164"/>
                </a:lnTo>
                <a:lnTo>
                  <a:pt x="951" y="46014"/>
                </a:lnTo>
                <a:lnTo>
                  <a:pt x="2577" y="47248"/>
                </a:lnTo>
                <a:lnTo>
                  <a:pt x="4654" y="48070"/>
                </a:lnTo>
                <a:lnTo>
                  <a:pt x="7030" y="49610"/>
                </a:lnTo>
                <a:lnTo>
                  <a:pt x="9606" y="51629"/>
                </a:lnTo>
                <a:lnTo>
                  <a:pt x="12317" y="53967"/>
                </a:lnTo>
                <a:lnTo>
                  <a:pt x="15115" y="56518"/>
                </a:lnTo>
                <a:lnTo>
                  <a:pt x="20871" y="61998"/>
                </a:lnTo>
                <a:lnTo>
                  <a:pt x="56433" y="97342"/>
                </a:lnTo>
                <a:lnTo>
                  <a:pt x="59409" y="101310"/>
                </a:lnTo>
                <a:lnTo>
                  <a:pt x="62385" y="105939"/>
                </a:lnTo>
                <a:lnTo>
                  <a:pt x="65362" y="111010"/>
                </a:lnTo>
                <a:lnTo>
                  <a:pt x="67884" y="1147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InkAnnotation167"/>
          <p:cNvSpPr/>
          <p:nvPr/>
        </p:nvSpPr>
        <p:spPr>
          <a:xfrm>
            <a:off x="2875359" y="5036343"/>
            <a:ext cx="24677" cy="176347"/>
          </a:xfrm>
          <a:custGeom>
            <a:avLst/>
            <a:gdLst/>
            <a:ahLst/>
            <a:cxnLst/>
            <a:rect l="0" t="0" r="0" b="0"/>
            <a:pathLst>
              <a:path w="24677" h="176347">
                <a:moveTo>
                  <a:pt x="0" y="0"/>
                </a:moveTo>
                <a:lnTo>
                  <a:pt x="0" y="5145"/>
                </a:lnTo>
                <a:lnTo>
                  <a:pt x="0" y="2949"/>
                </a:lnTo>
                <a:lnTo>
                  <a:pt x="0" y="25808"/>
                </a:lnTo>
                <a:lnTo>
                  <a:pt x="992" y="32088"/>
                </a:lnTo>
                <a:lnTo>
                  <a:pt x="2645" y="39252"/>
                </a:lnTo>
                <a:lnTo>
                  <a:pt x="9713" y="66200"/>
                </a:lnTo>
                <a:lnTo>
                  <a:pt x="12429" y="76876"/>
                </a:lnTo>
                <a:lnTo>
                  <a:pt x="14239" y="87962"/>
                </a:lnTo>
                <a:lnTo>
                  <a:pt x="15446" y="99321"/>
                </a:lnTo>
                <a:lnTo>
                  <a:pt x="16250" y="110862"/>
                </a:lnTo>
                <a:lnTo>
                  <a:pt x="17779" y="123518"/>
                </a:lnTo>
                <a:lnTo>
                  <a:pt x="19790" y="136915"/>
                </a:lnTo>
                <a:lnTo>
                  <a:pt x="22123" y="150808"/>
                </a:lnTo>
                <a:lnTo>
                  <a:pt x="23678" y="164039"/>
                </a:lnTo>
                <a:lnTo>
                  <a:pt x="24676" y="1763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InkAnnotation168"/>
          <p:cNvSpPr/>
          <p:nvPr/>
        </p:nvSpPr>
        <p:spPr>
          <a:xfrm>
            <a:off x="2839640" y="5171684"/>
            <a:ext cx="132204" cy="52184"/>
          </a:xfrm>
          <a:custGeom>
            <a:avLst/>
            <a:gdLst/>
            <a:ahLst/>
            <a:cxnLst/>
            <a:rect l="0" t="0" r="0" b="0"/>
            <a:pathLst>
              <a:path w="132204" h="52184">
                <a:moveTo>
                  <a:pt x="0" y="52183"/>
                </a:moveTo>
                <a:lnTo>
                  <a:pt x="4741" y="52183"/>
                </a:lnTo>
                <a:lnTo>
                  <a:pt x="8121" y="51191"/>
                </a:lnTo>
                <a:lnTo>
                  <a:pt x="12359" y="49537"/>
                </a:lnTo>
                <a:lnTo>
                  <a:pt x="17169" y="47443"/>
                </a:lnTo>
                <a:lnTo>
                  <a:pt x="21368" y="46046"/>
                </a:lnTo>
                <a:lnTo>
                  <a:pt x="25159" y="45115"/>
                </a:lnTo>
                <a:lnTo>
                  <a:pt x="28679" y="44494"/>
                </a:lnTo>
                <a:lnTo>
                  <a:pt x="35236" y="41158"/>
                </a:lnTo>
                <a:lnTo>
                  <a:pt x="38374" y="38880"/>
                </a:lnTo>
                <a:lnTo>
                  <a:pt x="42449" y="36369"/>
                </a:lnTo>
                <a:lnTo>
                  <a:pt x="47151" y="33703"/>
                </a:lnTo>
                <a:lnTo>
                  <a:pt x="52270" y="30933"/>
                </a:lnTo>
                <a:lnTo>
                  <a:pt x="56675" y="28094"/>
                </a:lnTo>
                <a:lnTo>
                  <a:pt x="60603" y="25210"/>
                </a:lnTo>
                <a:lnTo>
                  <a:pt x="64215" y="22294"/>
                </a:lnTo>
                <a:lnTo>
                  <a:pt x="67615" y="19358"/>
                </a:lnTo>
                <a:lnTo>
                  <a:pt x="70873" y="16410"/>
                </a:lnTo>
                <a:lnTo>
                  <a:pt x="74038" y="13451"/>
                </a:lnTo>
                <a:lnTo>
                  <a:pt x="78132" y="11479"/>
                </a:lnTo>
                <a:lnTo>
                  <a:pt x="82846" y="10164"/>
                </a:lnTo>
                <a:lnTo>
                  <a:pt x="87973" y="9288"/>
                </a:lnTo>
                <a:lnTo>
                  <a:pt x="92383" y="7711"/>
                </a:lnTo>
                <a:lnTo>
                  <a:pt x="96315" y="5668"/>
                </a:lnTo>
                <a:lnTo>
                  <a:pt x="99929" y="3313"/>
                </a:lnTo>
                <a:lnTo>
                  <a:pt x="106590" y="697"/>
                </a:lnTo>
                <a:lnTo>
                  <a:pt x="109755" y="0"/>
                </a:lnTo>
                <a:lnTo>
                  <a:pt x="111865" y="527"/>
                </a:lnTo>
                <a:lnTo>
                  <a:pt x="113272" y="1870"/>
                </a:lnTo>
                <a:lnTo>
                  <a:pt x="114210" y="3759"/>
                </a:lnTo>
                <a:lnTo>
                  <a:pt x="115828" y="5017"/>
                </a:lnTo>
                <a:lnTo>
                  <a:pt x="117898" y="5856"/>
                </a:lnTo>
                <a:lnTo>
                  <a:pt x="120270" y="6415"/>
                </a:lnTo>
                <a:lnTo>
                  <a:pt x="122844" y="8773"/>
                </a:lnTo>
                <a:lnTo>
                  <a:pt x="125553" y="12328"/>
                </a:lnTo>
                <a:lnTo>
                  <a:pt x="128350" y="16684"/>
                </a:lnTo>
                <a:lnTo>
                  <a:pt x="131207" y="21571"/>
                </a:lnTo>
                <a:lnTo>
                  <a:pt x="132203" y="233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InkAnnotation169"/>
          <p:cNvSpPr/>
          <p:nvPr/>
        </p:nvSpPr>
        <p:spPr>
          <a:xfrm>
            <a:off x="3248910" y="5206543"/>
            <a:ext cx="50317" cy="43277"/>
          </a:xfrm>
          <a:custGeom>
            <a:avLst/>
            <a:gdLst/>
            <a:ahLst/>
            <a:cxnLst/>
            <a:rect l="0" t="0" r="0" b="0"/>
            <a:pathLst>
              <a:path w="50317" h="43277">
                <a:moveTo>
                  <a:pt x="0" y="26244"/>
                </a:moveTo>
                <a:lnTo>
                  <a:pt x="222" y="24918"/>
                </a:lnTo>
                <a:lnTo>
                  <a:pt x="1638" y="21394"/>
                </a:lnTo>
                <a:lnTo>
                  <a:pt x="3575" y="18053"/>
                </a:lnTo>
                <a:lnTo>
                  <a:pt x="5858" y="14834"/>
                </a:lnTo>
                <a:lnTo>
                  <a:pt x="8372" y="11695"/>
                </a:lnTo>
                <a:lnTo>
                  <a:pt x="11041" y="8609"/>
                </a:lnTo>
                <a:lnTo>
                  <a:pt x="17713" y="1270"/>
                </a:lnTo>
                <a:lnTo>
                  <a:pt x="19252" y="669"/>
                </a:lnTo>
                <a:lnTo>
                  <a:pt x="21271" y="267"/>
                </a:lnTo>
                <a:lnTo>
                  <a:pt x="23609" y="0"/>
                </a:lnTo>
                <a:lnTo>
                  <a:pt x="26159" y="813"/>
                </a:lnTo>
                <a:lnTo>
                  <a:pt x="28852" y="2348"/>
                </a:lnTo>
                <a:lnTo>
                  <a:pt x="31639" y="4363"/>
                </a:lnTo>
                <a:lnTo>
                  <a:pt x="33497" y="6699"/>
                </a:lnTo>
                <a:lnTo>
                  <a:pt x="34736" y="9249"/>
                </a:lnTo>
                <a:lnTo>
                  <a:pt x="35562" y="11940"/>
                </a:lnTo>
                <a:lnTo>
                  <a:pt x="37105" y="15719"/>
                </a:lnTo>
                <a:lnTo>
                  <a:pt x="39126" y="20223"/>
                </a:lnTo>
                <a:lnTo>
                  <a:pt x="44017" y="30518"/>
                </a:lnTo>
                <a:lnTo>
                  <a:pt x="50316" y="432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InkAnnotation170"/>
          <p:cNvSpPr/>
          <p:nvPr/>
        </p:nvSpPr>
        <p:spPr>
          <a:xfrm>
            <a:off x="3339738" y="5000625"/>
            <a:ext cx="89259" cy="329826"/>
          </a:xfrm>
          <a:custGeom>
            <a:avLst/>
            <a:gdLst/>
            <a:ahLst/>
            <a:cxnLst/>
            <a:rect l="0" t="0" r="0" b="0"/>
            <a:pathLst>
              <a:path w="89259" h="329826">
                <a:moveTo>
                  <a:pt x="53542" y="0"/>
                </a:moveTo>
                <a:lnTo>
                  <a:pt x="53542" y="28679"/>
                </a:lnTo>
                <a:lnTo>
                  <a:pt x="56188" y="37881"/>
                </a:lnTo>
                <a:lnTo>
                  <a:pt x="58282" y="43114"/>
                </a:lnTo>
                <a:lnTo>
                  <a:pt x="59678" y="49578"/>
                </a:lnTo>
                <a:lnTo>
                  <a:pt x="60609" y="56864"/>
                </a:lnTo>
                <a:lnTo>
                  <a:pt x="61230" y="64698"/>
                </a:lnTo>
                <a:lnTo>
                  <a:pt x="61644" y="73890"/>
                </a:lnTo>
                <a:lnTo>
                  <a:pt x="62103" y="94686"/>
                </a:lnTo>
                <a:lnTo>
                  <a:pt x="62439" y="160974"/>
                </a:lnTo>
                <a:lnTo>
                  <a:pt x="63442" y="173793"/>
                </a:lnTo>
                <a:lnTo>
                  <a:pt x="65103" y="186307"/>
                </a:lnTo>
                <a:lnTo>
                  <a:pt x="67202" y="198618"/>
                </a:lnTo>
                <a:lnTo>
                  <a:pt x="68602" y="209803"/>
                </a:lnTo>
                <a:lnTo>
                  <a:pt x="69534" y="220236"/>
                </a:lnTo>
                <a:lnTo>
                  <a:pt x="70157" y="230167"/>
                </a:lnTo>
                <a:lnTo>
                  <a:pt x="70848" y="249140"/>
                </a:lnTo>
                <a:lnTo>
                  <a:pt x="71032" y="258366"/>
                </a:lnTo>
                <a:lnTo>
                  <a:pt x="72147" y="266502"/>
                </a:lnTo>
                <a:lnTo>
                  <a:pt x="73883" y="273910"/>
                </a:lnTo>
                <a:lnTo>
                  <a:pt x="76032" y="280833"/>
                </a:lnTo>
                <a:lnTo>
                  <a:pt x="77465" y="287433"/>
                </a:lnTo>
                <a:lnTo>
                  <a:pt x="78420" y="293817"/>
                </a:lnTo>
                <a:lnTo>
                  <a:pt x="79057" y="300058"/>
                </a:lnTo>
                <a:lnTo>
                  <a:pt x="79764" y="309637"/>
                </a:lnTo>
                <a:lnTo>
                  <a:pt x="80079" y="317202"/>
                </a:lnTo>
                <a:lnTo>
                  <a:pt x="80297" y="328464"/>
                </a:lnTo>
                <a:lnTo>
                  <a:pt x="81301" y="329109"/>
                </a:lnTo>
                <a:lnTo>
                  <a:pt x="85061" y="329825"/>
                </a:lnTo>
                <a:lnTo>
                  <a:pt x="86461" y="329024"/>
                </a:lnTo>
                <a:lnTo>
                  <a:pt x="87394" y="327498"/>
                </a:lnTo>
                <a:lnTo>
                  <a:pt x="88016" y="325488"/>
                </a:lnTo>
                <a:lnTo>
                  <a:pt x="88707" y="317963"/>
                </a:lnTo>
                <a:lnTo>
                  <a:pt x="89015" y="308004"/>
                </a:lnTo>
                <a:lnTo>
                  <a:pt x="89246" y="272221"/>
                </a:lnTo>
                <a:lnTo>
                  <a:pt x="89258" y="244933"/>
                </a:lnTo>
                <a:lnTo>
                  <a:pt x="88266" y="239687"/>
                </a:lnTo>
                <a:lnTo>
                  <a:pt x="84519" y="231212"/>
                </a:lnTo>
                <a:lnTo>
                  <a:pt x="76831" y="216122"/>
                </a:lnTo>
                <a:lnTo>
                  <a:pt x="71168" y="207509"/>
                </a:lnTo>
                <a:lnTo>
                  <a:pt x="65345" y="200375"/>
                </a:lnTo>
                <a:lnTo>
                  <a:pt x="62403" y="197083"/>
                </a:lnTo>
                <a:lnTo>
                  <a:pt x="56488" y="190779"/>
                </a:lnTo>
                <a:lnTo>
                  <a:pt x="41631" y="175654"/>
                </a:lnTo>
                <a:lnTo>
                  <a:pt x="38656" y="174649"/>
                </a:lnTo>
                <a:lnTo>
                  <a:pt x="35681" y="174971"/>
                </a:lnTo>
                <a:lnTo>
                  <a:pt x="32704" y="176179"/>
                </a:lnTo>
                <a:lnTo>
                  <a:pt x="29728" y="176984"/>
                </a:lnTo>
                <a:lnTo>
                  <a:pt x="26752" y="177520"/>
                </a:lnTo>
                <a:lnTo>
                  <a:pt x="23776" y="177878"/>
                </a:lnTo>
                <a:lnTo>
                  <a:pt x="20799" y="179108"/>
                </a:lnTo>
                <a:lnTo>
                  <a:pt x="17823" y="180921"/>
                </a:lnTo>
                <a:lnTo>
                  <a:pt x="14847" y="183122"/>
                </a:lnTo>
                <a:lnTo>
                  <a:pt x="12862" y="185581"/>
                </a:lnTo>
                <a:lnTo>
                  <a:pt x="11539" y="188213"/>
                </a:lnTo>
                <a:lnTo>
                  <a:pt x="9077" y="194775"/>
                </a:lnTo>
                <a:lnTo>
                  <a:pt x="4676" y="204306"/>
                </a:lnTo>
                <a:lnTo>
                  <a:pt x="2058" y="212511"/>
                </a:lnTo>
                <a:lnTo>
                  <a:pt x="894" y="220457"/>
                </a:lnTo>
                <a:lnTo>
                  <a:pt x="377" y="230603"/>
                </a:lnTo>
                <a:lnTo>
                  <a:pt x="148" y="241727"/>
                </a:lnTo>
                <a:lnTo>
                  <a:pt x="0" y="265038"/>
                </a:lnTo>
                <a:lnTo>
                  <a:pt x="950" y="2698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InkAnnotation171"/>
          <p:cNvSpPr/>
          <p:nvPr/>
        </p:nvSpPr>
        <p:spPr>
          <a:xfrm>
            <a:off x="3419602" y="5161515"/>
            <a:ext cx="107624" cy="170168"/>
          </a:xfrm>
          <a:custGeom>
            <a:avLst/>
            <a:gdLst/>
            <a:ahLst/>
            <a:cxnLst/>
            <a:rect l="0" t="0" r="0" b="0"/>
            <a:pathLst>
              <a:path w="107624" h="170168">
                <a:moveTo>
                  <a:pt x="0" y="170167"/>
                </a:moveTo>
                <a:lnTo>
                  <a:pt x="3555" y="168267"/>
                </a:lnTo>
                <a:lnTo>
                  <a:pt x="7486" y="164712"/>
                </a:lnTo>
                <a:lnTo>
                  <a:pt x="11100" y="160358"/>
                </a:lnTo>
                <a:lnTo>
                  <a:pt x="16485" y="156462"/>
                </a:lnTo>
                <a:lnTo>
                  <a:pt x="23052" y="152873"/>
                </a:lnTo>
                <a:lnTo>
                  <a:pt x="30406" y="149489"/>
                </a:lnTo>
                <a:lnTo>
                  <a:pt x="36301" y="145248"/>
                </a:lnTo>
                <a:lnTo>
                  <a:pt x="41223" y="140436"/>
                </a:lnTo>
                <a:lnTo>
                  <a:pt x="45497" y="135244"/>
                </a:lnTo>
                <a:lnTo>
                  <a:pt x="50331" y="129798"/>
                </a:lnTo>
                <a:lnTo>
                  <a:pt x="60993" y="118456"/>
                </a:lnTo>
                <a:lnTo>
                  <a:pt x="65622" y="112653"/>
                </a:lnTo>
                <a:lnTo>
                  <a:pt x="69700" y="106799"/>
                </a:lnTo>
                <a:lnTo>
                  <a:pt x="73411" y="100913"/>
                </a:lnTo>
                <a:lnTo>
                  <a:pt x="76877" y="94013"/>
                </a:lnTo>
                <a:lnTo>
                  <a:pt x="80181" y="86435"/>
                </a:lnTo>
                <a:lnTo>
                  <a:pt x="83375" y="78408"/>
                </a:lnTo>
                <a:lnTo>
                  <a:pt x="86497" y="72063"/>
                </a:lnTo>
                <a:lnTo>
                  <a:pt x="89570" y="66842"/>
                </a:lnTo>
                <a:lnTo>
                  <a:pt x="92611" y="62369"/>
                </a:lnTo>
                <a:lnTo>
                  <a:pt x="95990" y="52107"/>
                </a:lnTo>
                <a:lnTo>
                  <a:pt x="97492" y="41924"/>
                </a:lnTo>
                <a:lnTo>
                  <a:pt x="98159" y="34090"/>
                </a:lnTo>
                <a:lnTo>
                  <a:pt x="98535" y="24102"/>
                </a:lnTo>
                <a:lnTo>
                  <a:pt x="97595" y="20977"/>
                </a:lnTo>
                <a:lnTo>
                  <a:pt x="93906" y="14859"/>
                </a:lnTo>
                <a:lnTo>
                  <a:pt x="88959" y="8832"/>
                </a:lnTo>
                <a:lnTo>
                  <a:pt x="82438" y="1619"/>
                </a:lnTo>
                <a:lnTo>
                  <a:pt x="80911" y="1028"/>
                </a:lnTo>
                <a:lnTo>
                  <a:pt x="76569" y="370"/>
                </a:lnTo>
                <a:lnTo>
                  <a:pt x="71331" y="78"/>
                </a:lnTo>
                <a:lnTo>
                  <a:pt x="68545" y="0"/>
                </a:lnTo>
                <a:lnTo>
                  <a:pt x="65696" y="940"/>
                </a:lnTo>
                <a:lnTo>
                  <a:pt x="59885" y="4630"/>
                </a:lnTo>
                <a:lnTo>
                  <a:pt x="56946" y="7004"/>
                </a:lnTo>
                <a:lnTo>
                  <a:pt x="53994" y="9578"/>
                </a:lnTo>
                <a:lnTo>
                  <a:pt x="51034" y="12287"/>
                </a:lnTo>
                <a:lnTo>
                  <a:pt x="48069" y="16076"/>
                </a:lnTo>
                <a:lnTo>
                  <a:pt x="45100" y="20588"/>
                </a:lnTo>
                <a:lnTo>
                  <a:pt x="42128" y="25579"/>
                </a:lnTo>
                <a:lnTo>
                  <a:pt x="40147" y="30891"/>
                </a:lnTo>
                <a:lnTo>
                  <a:pt x="38827" y="36417"/>
                </a:lnTo>
                <a:lnTo>
                  <a:pt x="37359" y="46857"/>
                </a:lnTo>
                <a:lnTo>
                  <a:pt x="36707" y="54804"/>
                </a:lnTo>
                <a:lnTo>
                  <a:pt x="36417" y="64289"/>
                </a:lnTo>
                <a:lnTo>
                  <a:pt x="36340" y="69596"/>
                </a:lnTo>
                <a:lnTo>
                  <a:pt x="37281" y="75119"/>
                </a:lnTo>
                <a:lnTo>
                  <a:pt x="38900" y="80785"/>
                </a:lnTo>
                <a:lnTo>
                  <a:pt x="40972" y="86547"/>
                </a:lnTo>
                <a:lnTo>
                  <a:pt x="42353" y="92372"/>
                </a:lnTo>
                <a:lnTo>
                  <a:pt x="43274" y="98241"/>
                </a:lnTo>
                <a:lnTo>
                  <a:pt x="43887" y="104137"/>
                </a:lnTo>
                <a:lnTo>
                  <a:pt x="45289" y="110052"/>
                </a:lnTo>
                <a:lnTo>
                  <a:pt x="47215" y="115980"/>
                </a:lnTo>
                <a:lnTo>
                  <a:pt x="49492" y="121916"/>
                </a:lnTo>
                <a:lnTo>
                  <a:pt x="52001" y="127859"/>
                </a:lnTo>
                <a:lnTo>
                  <a:pt x="54667" y="133805"/>
                </a:lnTo>
                <a:lnTo>
                  <a:pt x="57436" y="139752"/>
                </a:lnTo>
                <a:lnTo>
                  <a:pt x="63159" y="149008"/>
                </a:lnTo>
                <a:lnTo>
                  <a:pt x="69009" y="156428"/>
                </a:lnTo>
                <a:lnTo>
                  <a:pt x="71958" y="159796"/>
                </a:lnTo>
                <a:lnTo>
                  <a:pt x="74917" y="163033"/>
                </a:lnTo>
                <a:lnTo>
                  <a:pt x="77881" y="165191"/>
                </a:lnTo>
                <a:lnTo>
                  <a:pt x="80850" y="166630"/>
                </a:lnTo>
                <a:lnTo>
                  <a:pt x="83821" y="167590"/>
                </a:lnTo>
                <a:lnTo>
                  <a:pt x="86794" y="168229"/>
                </a:lnTo>
                <a:lnTo>
                  <a:pt x="89768" y="168656"/>
                </a:lnTo>
                <a:lnTo>
                  <a:pt x="92743" y="168939"/>
                </a:lnTo>
                <a:lnTo>
                  <a:pt x="95719" y="169129"/>
                </a:lnTo>
                <a:lnTo>
                  <a:pt x="98694" y="169256"/>
                </a:lnTo>
                <a:lnTo>
                  <a:pt x="107623" y="1695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InkAnnotation172"/>
          <p:cNvSpPr/>
          <p:nvPr/>
        </p:nvSpPr>
        <p:spPr>
          <a:xfrm>
            <a:off x="2197071" y="5198887"/>
            <a:ext cx="80000" cy="132028"/>
          </a:xfrm>
          <a:custGeom>
            <a:avLst/>
            <a:gdLst/>
            <a:ahLst/>
            <a:cxnLst/>
            <a:rect l="0" t="0" r="0" b="0"/>
            <a:pathLst>
              <a:path w="80000" h="132028">
                <a:moveTo>
                  <a:pt x="8562" y="123206"/>
                </a:moveTo>
                <a:lnTo>
                  <a:pt x="8562" y="132027"/>
                </a:lnTo>
                <a:lnTo>
                  <a:pt x="8562" y="114090"/>
                </a:lnTo>
                <a:lnTo>
                  <a:pt x="7569" y="110183"/>
                </a:lnTo>
                <a:lnTo>
                  <a:pt x="5916" y="106587"/>
                </a:lnTo>
                <a:lnTo>
                  <a:pt x="3821" y="103197"/>
                </a:lnTo>
                <a:lnTo>
                  <a:pt x="2425" y="98953"/>
                </a:lnTo>
                <a:lnTo>
                  <a:pt x="1494" y="94139"/>
                </a:lnTo>
                <a:lnTo>
                  <a:pt x="873" y="88945"/>
                </a:lnTo>
                <a:lnTo>
                  <a:pt x="459" y="83499"/>
                </a:lnTo>
                <a:lnTo>
                  <a:pt x="184" y="77883"/>
                </a:lnTo>
                <a:lnTo>
                  <a:pt x="0" y="72155"/>
                </a:lnTo>
                <a:lnTo>
                  <a:pt x="869" y="66352"/>
                </a:lnTo>
                <a:lnTo>
                  <a:pt x="2441" y="60498"/>
                </a:lnTo>
                <a:lnTo>
                  <a:pt x="4481" y="54612"/>
                </a:lnTo>
                <a:lnTo>
                  <a:pt x="6834" y="48703"/>
                </a:lnTo>
                <a:lnTo>
                  <a:pt x="9394" y="42780"/>
                </a:lnTo>
                <a:lnTo>
                  <a:pt x="12093" y="36847"/>
                </a:lnTo>
                <a:lnTo>
                  <a:pt x="13892" y="31899"/>
                </a:lnTo>
                <a:lnTo>
                  <a:pt x="15092" y="27608"/>
                </a:lnTo>
                <a:lnTo>
                  <a:pt x="15892" y="23755"/>
                </a:lnTo>
                <a:lnTo>
                  <a:pt x="17417" y="20195"/>
                </a:lnTo>
                <a:lnTo>
                  <a:pt x="19426" y="16828"/>
                </a:lnTo>
                <a:lnTo>
                  <a:pt x="21758" y="13592"/>
                </a:lnTo>
                <a:lnTo>
                  <a:pt x="23312" y="10443"/>
                </a:lnTo>
                <a:lnTo>
                  <a:pt x="24348" y="7351"/>
                </a:lnTo>
                <a:lnTo>
                  <a:pt x="25039" y="4297"/>
                </a:lnTo>
                <a:lnTo>
                  <a:pt x="26492" y="2262"/>
                </a:lnTo>
                <a:lnTo>
                  <a:pt x="28453" y="905"/>
                </a:lnTo>
                <a:lnTo>
                  <a:pt x="30752" y="0"/>
                </a:lnTo>
                <a:lnTo>
                  <a:pt x="33277" y="389"/>
                </a:lnTo>
                <a:lnTo>
                  <a:pt x="35952" y="1640"/>
                </a:lnTo>
                <a:lnTo>
                  <a:pt x="38728" y="3467"/>
                </a:lnTo>
                <a:lnTo>
                  <a:pt x="41571" y="5677"/>
                </a:lnTo>
                <a:lnTo>
                  <a:pt x="44458" y="8142"/>
                </a:lnTo>
                <a:lnTo>
                  <a:pt x="47376" y="10779"/>
                </a:lnTo>
                <a:lnTo>
                  <a:pt x="50313" y="14520"/>
                </a:lnTo>
                <a:lnTo>
                  <a:pt x="53263" y="18999"/>
                </a:lnTo>
                <a:lnTo>
                  <a:pt x="56222" y="23969"/>
                </a:lnTo>
                <a:lnTo>
                  <a:pt x="58194" y="29267"/>
                </a:lnTo>
                <a:lnTo>
                  <a:pt x="59509" y="34783"/>
                </a:lnTo>
                <a:lnTo>
                  <a:pt x="60386" y="40445"/>
                </a:lnTo>
                <a:lnTo>
                  <a:pt x="61963" y="47196"/>
                </a:lnTo>
                <a:lnTo>
                  <a:pt x="64006" y="54674"/>
                </a:lnTo>
                <a:lnTo>
                  <a:pt x="66360" y="62635"/>
                </a:lnTo>
                <a:lnTo>
                  <a:pt x="67930" y="69927"/>
                </a:lnTo>
                <a:lnTo>
                  <a:pt x="68976" y="76772"/>
                </a:lnTo>
                <a:lnTo>
                  <a:pt x="69674" y="83321"/>
                </a:lnTo>
                <a:lnTo>
                  <a:pt x="71131" y="88679"/>
                </a:lnTo>
                <a:lnTo>
                  <a:pt x="73095" y="93242"/>
                </a:lnTo>
                <a:lnTo>
                  <a:pt x="75396" y="97277"/>
                </a:lnTo>
                <a:lnTo>
                  <a:pt x="76930" y="100960"/>
                </a:lnTo>
                <a:lnTo>
                  <a:pt x="77953" y="104406"/>
                </a:lnTo>
                <a:lnTo>
                  <a:pt x="78635" y="107696"/>
                </a:lnTo>
                <a:lnTo>
                  <a:pt x="79090" y="110881"/>
                </a:lnTo>
                <a:lnTo>
                  <a:pt x="79393" y="113998"/>
                </a:lnTo>
                <a:lnTo>
                  <a:pt x="79999" y="1232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InkAnnotation173"/>
          <p:cNvSpPr/>
          <p:nvPr/>
        </p:nvSpPr>
        <p:spPr>
          <a:xfrm>
            <a:off x="2304273" y="5188148"/>
            <a:ext cx="88608" cy="231055"/>
          </a:xfrm>
          <a:custGeom>
            <a:avLst/>
            <a:gdLst/>
            <a:ahLst/>
            <a:cxnLst/>
            <a:rect l="0" t="0" r="0" b="0"/>
            <a:pathLst>
              <a:path w="88608" h="231055">
                <a:moveTo>
                  <a:pt x="71023" y="0"/>
                </a:moveTo>
                <a:lnTo>
                  <a:pt x="32315" y="0"/>
                </a:lnTo>
                <a:lnTo>
                  <a:pt x="29342" y="992"/>
                </a:lnTo>
                <a:lnTo>
                  <a:pt x="26369" y="2646"/>
                </a:lnTo>
                <a:lnTo>
                  <a:pt x="23394" y="4740"/>
                </a:lnTo>
                <a:lnTo>
                  <a:pt x="20419" y="7129"/>
                </a:lnTo>
                <a:lnTo>
                  <a:pt x="17444" y="9713"/>
                </a:lnTo>
                <a:lnTo>
                  <a:pt x="14468" y="12429"/>
                </a:lnTo>
                <a:lnTo>
                  <a:pt x="12484" y="15231"/>
                </a:lnTo>
                <a:lnTo>
                  <a:pt x="10279" y="20991"/>
                </a:lnTo>
                <a:lnTo>
                  <a:pt x="8699" y="23916"/>
                </a:lnTo>
                <a:lnTo>
                  <a:pt x="6654" y="26858"/>
                </a:lnTo>
                <a:lnTo>
                  <a:pt x="4298" y="29811"/>
                </a:lnTo>
                <a:lnTo>
                  <a:pt x="2727" y="32773"/>
                </a:lnTo>
                <a:lnTo>
                  <a:pt x="982" y="38709"/>
                </a:lnTo>
                <a:lnTo>
                  <a:pt x="0" y="47628"/>
                </a:lnTo>
                <a:lnTo>
                  <a:pt x="854" y="50604"/>
                </a:lnTo>
                <a:lnTo>
                  <a:pt x="2415" y="53580"/>
                </a:lnTo>
                <a:lnTo>
                  <a:pt x="7310" y="60744"/>
                </a:lnTo>
                <a:lnTo>
                  <a:pt x="7980" y="64370"/>
                </a:lnTo>
                <a:lnTo>
                  <a:pt x="8159" y="66726"/>
                </a:lnTo>
                <a:lnTo>
                  <a:pt x="9270" y="68296"/>
                </a:lnTo>
                <a:lnTo>
                  <a:pt x="11003" y="69344"/>
                </a:lnTo>
                <a:lnTo>
                  <a:pt x="13150" y="70042"/>
                </a:lnTo>
                <a:lnTo>
                  <a:pt x="15574" y="70507"/>
                </a:lnTo>
                <a:lnTo>
                  <a:pt x="18182" y="70817"/>
                </a:lnTo>
                <a:lnTo>
                  <a:pt x="20913" y="71024"/>
                </a:lnTo>
                <a:lnTo>
                  <a:pt x="23726" y="71161"/>
                </a:lnTo>
                <a:lnTo>
                  <a:pt x="29497" y="71315"/>
                </a:lnTo>
                <a:lnTo>
                  <a:pt x="31433" y="70363"/>
                </a:lnTo>
                <a:lnTo>
                  <a:pt x="32723" y="68737"/>
                </a:lnTo>
                <a:lnTo>
                  <a:pt x="33584" y="66661"/>
                </a:lnTo>
                <a:lnTo>
                  <a:pt x="36142" y="65277"/>
                </a:lnTo>
                <a:lnTo>
                  <a:pt x="39832" y="64354"/>
                </a:lnTo>
                <a:lnTo>
                  <a:pt x="44276" y="63738"/>
                </a:lnTo>
                <a:lnTo>
                  <a:pt x="48231" y="62336"/>
                </a:lnTo>
                <a:lnTo>
                  <a:pt x="51859" y="60409"/>
                </a:lnTo>
                <a:lnTo>
                  <a:pt x="55271" y="58132"/>
                </a:lnTo>
                <a:lnTo>
                  <a:pt x="57545" y="55622"/>
                </a:lnTo>
                <a:lnTo>
                  <a:pt x="59062" y="52956"/>
                </a:lnTo>
                <a:lnTo>
                  <a:pt x="60072" y="50187"/>
                </a:lnTo>
                <a:lnTo>
                  <a:pt x="61738" y="48341"/>
                </a:lnTo>
                <a:lnTo>
                  <a:pt x="63841" y="47110"/>
                </a:lnTo>
                <a:lnTo>
                  <a:pt x="66235" y="46289"/>
                </a:lnTo>
                <a:lnTo>
                  <a:pt x="67831" y="44750"/>
                </a:lnTo>
                <a:lnTo>
                  <a:pt x="68895" y="42732"/>
                </a:lnTo>
                <a:lnTo>
                  <a:pt x="70603" y="37104"/>
                </a:lnTo>
                <a:lnTo>
                  <a:pt x="71735" y="36642"/>
                </a:lnTo>
                <a:lnTo>
                  <a:pt x="73483" y="36335"/>
                </a:lnTo>
                <a:lnTo>
                  <a:pt x="79574" y="35755"/>
                </a:lnTo>
                <a:lnTo>
                  <a:pt x="79878" y="43847"/>
                </a:lnTo>
                <a:lnTo>
                  <a:pt x="79953" y="140100"/>
                </a:lnTo>
                <a:lnTo>
                  <a:pt x="80945" y="149954"/>
                </a:lnTo>
                <a:lnTo>
                  <a:pt x="82599" y="159501"/>
                </a:lnTo>
                <a:lnTo>
                  <a:pt x="84694" y="168842"/>
                </a:lnTo>
                <a:lnTo>
                  <a:pt x="86090" y="178046"/>
                </a:lnTo>
                <a:lnTo>
                  <a:pt x="87021" y="187158"/>
                </a:lnTo>
                <a:lnTo>
                  <a:pt x="87642" y="196210"/>
                </a:lnTo>
                <a:lnTo>
                  <a:pt x="88055" y="205220"/>
                </a:lnTo>
                <a:lnTo>
                  <a:pt x="88515" y="223170"/>
                </a:lnTo>
                <a:lnTo>
                  <a:pt x="88607" y="2310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InkAnnotation174"/>
          <p:cNvSpPr/>
          <p:nvPr/>
        </p:nvSpPr>
        <p:spPr>
          <a:xfrm>
            <a:off x="2303859" y="5473898"/>
            <a:ext cx="23693" cy="23157"/>
          </a:xfrm>
          <a:custGeom>
            <a:avLst/>
            <a:gdLst/>
            <a:ahLst/>
            <a:cxnLst/>
            <a:rect l="0" t="0" r="0" b="0"/>
            <a:pathLst>
              <a:path w="23693" h="23157">
                <a:moveTo>
                  <a:pt x="23692" y="23156"/>
                </a:moveTo>
                <a:lnTo>
                  <a:pt x="15213" y="1497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InkAnnotation175"/>
          <p:cNvSpPr/>
          <p:nvPr/>
        </p:nvSpPr>
        <p:spPr>
          <a:xfrm>
            <a:off x="2419945" y="5036343"/>
            <a:ext cx="35549" cy="337288"/>
          </a:xfrm>
          <a:custGeom>
            <a:avLst/>
            <a:gdLst/>
            <a:ahLst/>
            <a:cxnLst/>
            <a:rect l="0" t="0" r="0" b="0"/>
            <a:pathLst>
              <a:path w="35549" h="337288">
                <a:moveTo>
                  <a:pt x="0" y="0"/>
                </a:moveTo>
                <a:lnTo>
                  <a:pt x="0" y="20991"/>
                </a:lnTo>
                <a:lnTo>
                  <a:pt x="992" y="25901"/>
                </a:lnTo>
                <a:lnTo>
                  <a:pt x="2646" y="32150"/>
                </a:lnTo>
                <a:lnTo>
                  <a:pt x="4740" y="39293"/>
                </a:lnTo>
                <a:lnTo>
                  <a:pt x="6137" y="47031"/>
                </a:lnTo>
                <a:lnTo>
                  <a:pt x="7068" y="55167"/>
                </a:lnTo>
                <a:lnTo>
                  <a:pt x="7688" y="63567"/>
                </a:lnTo>
                <a:lnTo>
                  <a:pt x="9094" y="74128"/>
                </a:lnTo>
                <a:lnTo>
                  <a:pt x="11024" y="86129"/>
                </a:lnTo>
                <a:lnTo>
                  <a:pt x="13302" y="99092"/>
                </a:lnTo>
                <a:lnTo>
                  <a:pt x="14821" y="111702"/>
                </a:lnTo>
                <a:lnTo>
                  <a:pt x="15834" y="124078"/>
                </a:lnTo>
                <a:lnTo>
                  <a:pt x="16509" y="136297"/>
                </a:lnTo>
                <a:lnTo>
                  <a:pt x="17951" y="149404"/>
                </a:lnTo>
                <a:lnTo>
                  <a:pt x="19905" y="163102"/>
                </a:lnTo>
                <a:lnTo>
                  <a:pt x="22200" y="177196"/>
                </a:lnTo>
                <a:lnTo>
                  <a:pt x="23729" y="190560"/>
                </a:lnTo>
                <a:lnTo>
                  <a:pt x="24749" y="203439"/>
                </a:lnTo>
                <a:lnTo>
                  <a:pt x="25429" y="215993"/>
                </a:lnTo>
                <a:lnTo>
                  <a:pt x="26874" y="229324"/>
                </a:lnTo>
                <a:lnTo>
                  <a:pt x="28830" y="243171"/>
                </a:lnTo>
                <a:lnTo>
                  <a:pt x="31126" y="257364"/>
                </a:lnTo>
                <a:lnTo>
                  <a:pt x="32657" y="269803"/>
                </a:lnTo>
                <a:lnTo>
                  <a:pt x="33678" y="281071"/>
                </a:lnTo>
                <a:lnTo>
                  <a:pt x="34358" y="291561"/>
                </a:lnTo>
                <a:lnTo>
                  <a:pt x="35114" y="311153"/>
                </a:lnTo>
                <a:lnTo>
                  <a:pt x="35548" y="3372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InkAnnotation176"/>
          <p:cNvSpPr/>
          <p:nvPr/>
        </p:nvSpPr>
        <p:spPr>
          <a:xfrm>
            <a:off x="2491382" y="5219072"/>
            <a:ext cx="70152" cy="133874"/>
          </a:xfrm>
          <a:custGeom>
            <a:avLst/>
            <a:gdLst/>
            <a:ahLst/>
            <a:cxnLst/>
            <a:rect l="0" t="0" r="0" b="0"/>
            <a:pathLst>
              <a:path w="70152" h="133874">
                <a:moveTo>
                  <a:pt x="0" y="94091"/>
                </a:moveTo>
                <a:lnTo>
                  <a:pt x="29888" y="94091"/>
                </a:lnTo>
                <a:lnTo>
                  <a:pt x="32824" y="93099"/>
                </a:lnTo>
                <a:lnTo>
                  <a:pt x="35774" y="91446"/>
                </a:lnTo>
                <a:lnTo>
                  <a:pt x="38732" y="89351"/>
                </a:lnTo>
                <a:lnTo>
                  <a:pt x="41696" y="86962"/>
                </a:lnTo>
                <a:lnTo>
                  <a:pt x="44665" y="84377"/>
                </a:lnTo>
                <a:lnTo>
                  <a:pt x="47636" y="81662"/>
                </a:lnTo>
                <a:lnTo>
                  <a:pt x="53583" y="76000"/>
                </a:lnTo>
                <a:lnTo>
                  <a:pt x="56558" y="73101"/>
                </a:lnTo>
                <a:lnTo>
                  <a:pt x="58542" y="70176"/>
                </a:lnTo>
                <a:lnTo>
                  <a:pt x="59864" y="67233"/>
                </a:lnTo>
                <a:lnTo>
                  <a:pt x="61333" y="60326"/>
                </a:lnTo>
                <a:lnTo>
                  <a:pt x="61724" y="55706"/>
                </a:lnTo>
                <a:lnTo>
                  <a:pt x="61986" y="50642"/>
                </a:lnTo>
                <a:lnTo>
                  <a:pt x="63152" y="46273"/>
                </a:lnTo>
                <a:lnTo>
                  <a:pt x="64922" y="42369"/>
                </a:lnTo>
                <a:lnTo>
                  <a:pt x="67094" y="38774"/>
                </a:lnTo>
                <a:lnTo>
                  <a:pt x="68542" y="35385"/>
                </a:lnTo>
                <a:lnTo>
                  <a:pt x="70151" y="28973"/>
                </a:lnTo>
                <a:lnTo>
                  <a:pt x="69588" y="25874"/>
                </a:lnTo>
                <a:lnTo>
                  <a:pt x="68220" y="22816"/>
                </a:lnTo>
                <a:lnTo>
                  <a:pt x="66316" y="19786"/>
                </a:lnTo>
                <a:lnTo>
                  <a:pt x="64201" y="13772"/>
                </a:lnTo>
                <a:lnTo>
                  <a:pt x="62843" y="6567"/>
                </a:lnTo>
                <a:lnTo>
                  <a:pt x="61739" y="4984"/>
                </a:lnTo>
                <a:lnTo>
                  <a:pt x="60011" y="2937"/>
                </a:lnTo>
                <a:lnTo>
                  <a:pt x="57867" y="579"/>
                </a:lnTo>
                <a:lnTo>
                  <a:pt x="55445" y="0"/>
                </a:lnTo>
                <a:lnTo>
                  <a:pt x="52838" y="606"/>
                </a:lnTo>
                <a:lnTo>
                  <a:pt x="50108" y="2002"/>
                </a:lnTo>
                <a:lnTo>
                  <a:pt x="46304" y="2933"/>
                </a:lnTo>
                <a:lnTo>
                  <a:pt x="41784" y="3553"/>
                </a:lnTo>
                <a:lnTo>
                  <a:pt x="36785" y="3966"/>
                </a:lnTo>
                <a:lnTo>
                  <a:pt x="32461" y="5235"/>
                </a:lnTo>
                <a:lnTo>
                  <a:pt x="28586" y="7072"/>
                </a:lnTo>
                <a:lnTo>
                  <a:pt x="25011" y="9289"/>
                </a:lnTo>
                <a:lnTo>
                  <a:pt x="21635" y="12752"/>
                </a:lnTo>
                <a:lnTo>
                  <a:pt x="18392" y="17045"/>
                </a:lnTo>
                <a:lnTo>
                  <a:pt x="15238" y="21891"/>
                </a:lnTo>
                <a:lnTo>
                  <a:pt x="12143" y="27106"/>
                </a:lnTo>
                <a:lnTo>
                  <a:pt x="9088" y="32567"/>
                </a:lnTo>
                <a:lnTo>
                  <a:pt x="6058" y="38192"/>
                </a:lnTo>
                <a:lnTo>
                  <a:pt x="4039" y="44919"/>
                </a:lnTo>
                <a:lnTo>
                  <a:pt x="2693" y="52379"/>
                </a:lnTo>
                <a:lnTo>
                  <a:pt x="1795" y="60330"/>
                </a:lnTo>
                <a:lnTo>
                  <a:pt x="1197" y="67615"/>
                </a:lnTo>
                <a:lnTo>
                  <a:pt x="798" y="74456"/>
                </a:lnTo>
                <a:lnTo>
                  <a:pt x="532" y="81001"/>
                </a:lnTo>
                <a:lnTo>
                  <a:pt x="237" y="96210"/>
                </a:lnTo>
                <a:lnTo>
                  <a:pt x="158" y="104434"/>
                </a:lnTo>
                <a:lnTo>
                  <a:pt x="1097" y="112892"/>
                </a:lnTo>
                <a:lnTo>
                  <a:pt x="2716" y="121508"/>
                </a:lnTo>
                <a:lnTo>
                  <a:pt x="4788" y="130229"/>
                </a:lnTo>
                <a:lnTo>
                  <a:pt x="5771" y="1338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InkAnnotation177"/>
          <p:cNvSpPr/>
          <p:nvPr/>
        </p:nvSpPr>
        <p:spPr>
          <a:xfrm>
            <a:off x="2223525" y="5616773"/>
            <a:ext cx="35686" cy="135066"/>
          </a:xfrm>
          <a:custGeom>
            <a:avLst/>
            <a:gdLst/>
            <a:ahLst/>
            <a:cxnLst/>
            <a:rect l="0" t="0" r="0" b="0"/>
            <a:pathLst>
              <a:path w="35686" h="135066">
                <a:moveTo>
                  <a:pt x="35685" y="0"/>
                </a:moveTo>
                <a:lnTo>
                  <a:pt x="27997" y="0"/>
                </a:lnTo>
                <a:lnTo>
                  <a:pt x="26591" y="992"/>
                </a:lnTo>
                <a:lnTo>
                  <a:pt x="24662" y="2646"/>
                </a:lnTo>
                <a:lnTo>
                  <a:pt x="19176" y="7689"/>
                </a:lnTo>
                <a:lnTo>
                  <a:pt x="13486" y="13302"/>
                </a:lnTo>
                <a:lnTo>
                  <a:pt x="11956" y="16806"/>
                </a:lnTo>
                <a:lnTo>
                  <a:pt x="10936" y="21126"/>
                </a:lnTo>
                <a:lnTo>
                  <a:pt x="10256" y="25990"/>
                </a:lnTo>
                <a:lnTo>
                  <a:pt x="9803" y="30225"/>
                </a:lnTo>
                <a:lnTo>
                  <a:pt x="9501" y="34040"/>
                </a:lnTo>
                <a:lnTo>
                  <a:pt x="9299" y="37577"/>
                </a:lnTo>
                <a:lnTo>
                  <a:pt x="8173" y="41918"/>
                </a:lnTo>
                <a:lnTo>
                  <a:pt x="6430" y="46797"/>
                </a:lnTo>
                <a:lnTo>
                  <a:pt x="4275" y="52034"/>
                </a:lnTo>
                <a:lnTo>
                  <a:pt x="2839" y="57509"/>
                </a:lnTo>
                <a:lnTo>
                  <a:pt x="1882" y="63144"/>
                </a:lnTo>
                <a:lnTo>
                  <a:pt x="1243" y="68885"/>
                </a:lnTo>
                <a:lnTo>
                  <a:pt x="818" y="74697"/>
                </a:lnTo>
                <a:lnTo>
                  <a:pt x="534" y="80556"/>
                </a:lnTo>
                <a:lnTo>
                  <a:pt x="219" y="92357"/>
                </a:lnTo>
                <a:lnTo>
                  <a:pt x="0" y="122050"/>
                </a:lnTo>
                <a:lnTo>
                  <a:pt x="981" y="127007"/>
                </a:lnTo>
                <a:lnTo>
                  <a:pt x="2627" y="131305"/>
                </a:lnTo>
                <a:lnTo>
                  <a:pt x="4665" y="1350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Freeform 181"/>
          <p:cNvSpPr/>
          <p:nvPr/>
        </p:nvSpPr>
        <p:spPr>
          <a:xfrm>
            <a:off x="2294929" y="5616773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InkAnnotation179"/>
          <p:cNvSpPr/>
          <p:nvPr/>
        </p:nvSpPr>
        <p:spPr>
          <a:xfrm>
            <a:off x="2313156" y="5598914"/>
            <a:ext cx="124649" cy="196454"/>
          </a:xfrm>
          <a:custGeom>
            <a:avLst/>
            <a:gdLst/>
            <a:ahLst/>
            <a:cxnLst/>
            <a:rect l="0" t="0" r="0" b="0"/>
            <a:pathLst>
              <a:path w="124649" h="196454">
                <a:moveTo>
                  <a:pt x="8562" y="8929"/>
                </a:moveTo>
                <a:lnTo>
                  <a:pt x="8562" y="0"/>
                </a:lnTo>
                <a:lnTo>
                  <a:pt x="0" y="0"/>
                </a:lnTo>
                <a:lnTo>
                  <a:pt x="7352" y="0"/>
                </a:lnTo>
                <a:lnTo>
                  <a:pt x="10670" y="2645"/>
                </a:lnTo>
                <a:lnTo>
                  <a:pt x="12944" y="4740"/>
                </a:lnTo>
                <a:lnTo>
                  <a:pt x="14460" y="7129"/>
                </a:lnTo>
                <a:lnTo>
                  <a:pt x="16144" y="12428"/>
                </a:lnTo>
                <a:lnTo>
                  <a:pt x="19538" y="18091"/>
                </a:lnTo>
                <a:lnTo>
                  <a:pt x="21833" y="20990"/>
                </a:lnTo>
                <a:lnTo>
                  <a:pt x="23362" y="24907"/>
                </a:lnTo>
                <a:lnTo>
                  <a:pt x="24382" y="29503"/>
                </a:lnTo>
                <a:lnTo>
                  <a:pt x="25061" y="34551"/>
                </a:lnTo>
                <a:lnTo>
                  <a:pt x="26507" y="39901"/>
                </a:lnTo>
                <a:lnTo>
                  <a:pt x="28463" y="45452"/>
                </a:lnTo>
                <a:lnTo>
                  <a:pt x="30759" y="51137"/>
                </a:lnTo>
                <a:lnTo>
                  <a:pt x="33282" y="56912"/>
                </a:lnTo>
                <a:lnTo>
                  <a:pt x="38730" y="68619"/>
                </a:lnTo>
                <a:lnTo>
                  <a:pt x="42565" y="75512"/>
                </a:lnTo>
                <a:lnTo>
                  <a:pt x="47105" y="83083"/>
                </a:lnTo>
                <a:lnTo>
                  <a:pt x="52117" y="91108"/>
                </a:lnTo>
                <a:lnTo>
                  <a:pt x="56450" y="98441"/>
                </a:lnTo>
                <a:lnTo>
                  <a:pt x="60331" y="105314"/>
                </a:lnTo>
                <a:lnTo>
                  <a:pt x="67289" y="118244"/>
                </a:lnTo>
                <a:lnTo>
                  <a:pt x="82870" y="148720"/>
                </a:lnTo>
                <a:lnTo>
                  <a:pt x="91874" y="166655"/>
                </a:lnTo>
                <a:lnTo>
                  <a:pt x="94861" y="171627"/>
                </a:lnTo>
                <a:lnTo>
                  <a:pt x="97845" y="175933"/>
                </a:lnTo>
                <a:lnTo>
                  <a:pt x="100826" y="179796"/>
                </a:lnTo>
                <a:lnTo>
                  <a:pt x="103805" y="183364"/>
                </a:lnTo>
                <a:lnTo>
                  <a:pt x="106784" y="186735"/>
                </a:lnTo>
                <a:lnTo>
                  <a:pt x="109762" y="189974"/>
                </a:lnTo>
                <a:lnTo>
                  <a:pt x="112740" y="192133"/>
                </a:lnTo>
                <a:lnTo>
                  <a:pt x="115717" y="193573"/>
                </a:lnTo>
                <a:lnTo>
                  <a:pt x="124648" y="1964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InkAnnotation180"/>
          <p:cNvSpPr/>
          <p:nvPr/>
        </p:nvSpPr>
        <p:spPr>
          <a:xfrm>
            <a:off x="2446734" y="5589984"/>
            <a:ext cx="89298" cy="169665"/>
          </a:xfrm>
          <a:custGeom>
            <a:avLst/>
            <a:gdLst/>
            <a:ahLst/>
            <a:cxnLst/>
            <a:rect l="0" t="0" r="0" b="0"/>
            <a:pathLst>
              <a:path w="89298" h="169665">
                <a:moveTo>
                  <a:pt x="0" y="0"/>
                </a:moveTo>
                <a:lnTo>
                  <a:pt x="0" y="7689"/>
                </a:lnTo>
                <a:lnTo>
                  <a:pt x="992" y="10087"/>
                </a:lnTo>
                <a:lnTo>
                  <a:pt x="2646" y="13670"/>
                </a:lnTo>
                <a:lnTo>
                  <a:pt x="4740" y="18043"/>
                </a:lnTo>
                <a:lnTo>
                  <a:pt x="7129" y="21950"/>
                </a:lnTo>
                <a:lnTo>
                  <a:pt x="9713" y="25548"/>
                </a:lnTo>
                <a:lnTo>
                  <a:pt x="12429" y="28938"/>
                </a:lnTo>
                <a:lnTo>
                  <a:pt x="15231" y="34175"/>
                </a:lnTo>
                <a:lnTo>
                  <a:pt x="18092" y="40643"/>
                </a:lnTo>
                <a:lnTo>
                  <a:pt x="20991" y="47931"/>
                </a:lnTo>
                <a:lnTo>
                  <a:pt x="23916" y="54774"/>
                </a:lnTo>
                <a:lnTo>
                  <a:pt x="29811" y="67670"/>
                </a:lnTo>
                <a:lnTo>
                  <a:pt x="31781" y="73886"/>
                </a:lnTo>
                <a:lnTo>
                  <a:pt x="33093" y="80016"/>
                </a:lnTo>
                <a:lnTo>
                  <a:pt x="33968" y="86085"/>
                </a:lnTo>
                <a:lnTo>
                  <a:pt x="35544" y="92118"/>
                </a:lnTo>
                <a:lnTo>
                  <a:pt x="37587" y="98123"/>
                </a:lnTo>
                <a:lnTo>
                  <a:pt x="39940" y="104110"/>
                </a:lnTo>
                <a:lnTo>
                  <a:pt x="42502" y="110086"/>
                </a:lnTo>
                <a:lnTo>
                  <a:pt x="47994" y="122018"/>
                </a:lnTo>
                <a:lnTo>
                  <a:pt x="56664" y="139892"/>
                </a:lnTo>
                <a:lnTo>
                  <a:pt x="60596" y="144855"/>
                </a:lnTo>
                <a:lnTo>
                  <a:pt x="65202" y="149156"/>
                </a:lnTo>
                <a:lnTo>
                  <a:pt x="70257" y="153016"/>
                </a:lnTo>
                <a:lnTo>
                  <a:pt x="74619" y="156581"/>
                </a:lnTo>
                <a:lnTo>
                  <a:pt x="78520" y="159949"/>
                </a:lnTo>
                <a:lnTo>
                  <a:pt x="89297" y="1696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InkAnnotation181"/>
          <p:cNvSpPr/>
          <p:nvPr/>
        </p:nvSpPr>
        <p:spPr>
          <a:xfrm>
            <a:off x="2553890" y="5581054"/>
            <a:ext cx="8931" cy="250032"/>
          </a:xfrm>
          <a:custGeom>
            <a:avLst/>
            <a:gdLst/>
            <a:ahLst/>
            <a:cxnLst/>
            <a:rect l="0" t="0" r="0" b="0"/>
            <a:pathLst>
              <a:path w="8931" h="250032">
                <a:moveTo>
                  <a:pt x="8930" y="0"/>
                </a:moveTo>
                <a:lnTo>
                  <a:pt x="8930" y="7689"/>
                </a:lnTo>
                <a:lnTo>
                  <a:pt x="7938" y="10087"/>
                </a:lnTo>
                <a:lnTo>
                  <a:pt x="6284" y="13670"/>
                </a:lnTo>
                <a:lnTo>
                  <a:pt x="4189" y="18043"/>
                </a:lnTo>
                <a:lnTo>
                  <a:pt x="2793" y="22943"/>
                </a:lnTo>
                <a:lnTo>
                  <a:pt x="1862" y="28194"/>
                </a:lnTo>
                <a:lnTo>
                  <a:pt x="1242" y="33679"/>
                </a:lnTo>
                <a:lnTo>
                  <a:pt x="827" y="40312"/>
                </a:lnTo>
                <a:lnTo>
                  <a:pt x="368" y="55620"/>
                </a:lnTo>
                <a:lnTo>
                  <a:pt x="22" y="123335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InkAnnotation182"/>
          <p:cNvSpPr/>
          <p:nvPr/>
        </p:nvSpPr>
        <p:spPr>
          <a:xfrm>
            <a:off x="2652117" y="5589984"/>
            <a:ext cx="71438" cy="196250"/>
          </a:xfrm>
          <a:custGeom>
            <a:avLst/>
            <a:gdLst/>
            <a:ahLst/>
            <a:cxnLst/>
            <a:rect l="0" t="0" r="0" b="0"/>
            <a:pathLst>
              <a:path w="71438" h="196250">
                <a:moveTo>
                  <a:pt x="0" y="0"/>
                </a:moveTo>
                <a:lnTo>
                  <a:pt x="0" y="42576"/>
                </a:lnTo>
                <a:lnTo>
                  <a:pt x="992" y="49220"/>
                </a:lnTo>
                <a:lnTo>
                  <a:pt x="2645" y="56626"/>
                </a:lnTo>
                <a:lnTo>
                  <a:pt x="4740" y="64539"/>
                </a:lnTo>
                <a:lnTo>
                  <a:pt x="6137" y="72792"/>
                </a:lnTo>
                <a:lnTo>
                  <a:pt x="7068" y="81270"/>
                </a:lnTo>
                <a:lnTo>
                  <a:pt x="7688" y="89899"/>
                </a:lnTo>
                <a:lnTo>
                  <a:pt x="9094" y="97635"/>
                </a:lnTo>
                <a:lnTo>
                  <a:pt x="11023" y="104778"/>
                </a:lnTo>
                <a:lnTo>
                  <a:pt x="13302" y="111524"/>
                </a:lnTo>
                <a:lnTo>
                  <a:pt x="14821" y="118998"/>
                </a:lnTo>
                <a:lnTo>
                  <a:pt x="15834" y="126957"/>
                </a:lnTo>
                <a:lnTo>
                  <a:pt x="16509" y="135240"/>
                </a:lnTo>
                <a:lnTo>
                  <a:pt x="17951" y="142746"/>
                </a:lnTo>
                <a:lnTo>
                  <a:pt x="19905" y="149734"/>
                </a:lnTo>
                <a:lnTo>
                  <a:pt x="22199" y="156378"/>
                </a:lnTo>
                <a:lnTo>
                  <a:pt x="23729" y="162791"/>
                </a:lnTo>
                <a:lnTo>
                  <a:pt x="24749" y="169051"/>
                </a:lnTo>
                <a:lnTo>
                  <a:pt x="25429" y="175208"/>
                </a:lnTo>
                <a:lnTo>
                  <a:pt x="25882" y="180306"/>
                </a:lnTo>
                <a:lnTo>
                  <a:pt x="26184" y="184696"/>
                </a:lnTo>
                <a:lnTo>
                  <a:pt x="26778" y="196249"/>
                </a:lnTo>
                <a:lnTo>
                  <a:pt x="26789" y="170716"/>
                </a:lnTo>
                <a:lnTo>
                  <a:pt x="25796" y="165405"/>
                </a:lnTo>
                <a:lnTo>
                  <a:pt x="24143" y="159879"/>
                </a:lnTo>
                <a:lnTo>
                  <a:pt x="22048" y="154211"/>
                </a:lnTo>
                <a:lnTo>
                  <a:pt x="20652" y="147456"/>
                </a:lnTo>
                <a:lnTo>
                  <a:pt x="19721" y="139976"/>
                </a:lnTo>
                <a:lnTo>
                  <a:pt x="19100" y="132013"/>
                </a:lnTo>
                <a:lnTo>
                  <a:pt x="17695" y="124719"/>
                </a:lnTo>
                <a:lnTo>
                  <a:pt x="15765" y="117872"/>
                </a:lnTo>
                <a:lnTo>
                  <a:pt x="13486" y="111324"/>
                </a:lnTo>
                <a:lnTo>
                  <a:pt x="11968" y="104974"/>
                </a:lnTo>
                <a:lnTo>
                  <a:pt x="10955" y="98756"/>
                </a:lnTo>
                <a:lnTo>
                  <a:pt x="10280" y="92626"/>
                </a:lnTo>
                <a:lnTo>
                  <a:pt x="9830" y="86555"/>
                </a:lnTo>
                <a:lnTo>
                  <a:pt x="9529" y="80524"/>
                </a:lnTo>
                <a:lnTo>
                  <a:pt x="9196" y="68531"/>
                </a:lnTo>
                <a:lnTo>
                  <a:pt x="8940" y="33268"/>
                </a:lnTo>
                <a:lnTo>
                  <a:pt x="9928" y="30116"/>
                </a:lnTo>
                <a:lnTo>
                  <a:pt x="11580" y="27022"/>
                </a:lnTo>
                <a:lnTo>
                  <a:pt x="16619" y="19670"/>
                </a:lnTo>
                <a:lnTo>
                  <a:pt x="18024" y="19066"/>
                </a:lnTo>
                <a:lnTo>
                  <a:pt x="19954" y="18663"/>
                </a:lnTo>
                <a:lnTo>
                  <a:pt x="22232" y="18396"/>
                </a:lnTo>
                <a:lnTo>
                  <a:pt x="24743" y="19209"/>
                </a:lnTo>
                <a:lnTo>
                  <a:pt x="27409" y="20744"/>
                </a:lnTo>
                <a:lnTo>
                  <a:pt x="30179" y="22759"/>
                </a:lnTo>
                <a:lnTo>
                  <a:pt x="33017" y="24102"/>
                </a:lnTo>
                <a:lnTo>
                  <a:pt x="35902" y="24998"/>
                </a:lnTo>
                <a:lnTo>
                  <a:pt x="38817" y="25595"/>
                </a:lnTo>
                <a:lnTo>
                  <a:pt x="40761" y="26985"/>
                </a:lnTo>
                <a:lnTo>
                  <a:pt x="42057" y="28904"/>
                </a:lnTo>
                <a:lnTo>
                  <a:pt x="42921" y="31176"/>
                </a:lnTo>
                <a:lnTo>
                  <a:pt x="44489" y="33682"/>
                </a:lnTo>
                <a:lnTo>
                  <a:pt x="46526" y="36346"/>
                </a:lnTo>
                <a:lnTo>
                  <a:pt x="48877" y="39113"/>
                </a:lnTo>
                <a:lnTo>
                  <a:pt x="51436" y="41950"/>
                </a:lnTo>
                <a:lnTo>
                  <a:pt x="56925" y="47749"/>
                </a:lnTo>
                <a:lnTo>
                  <a:pt x="59778" y="49692"/>
                </a:lnTo>
                <a:lnTo>
                  <a:pt x="62672" y="50987"/>
                </a:lnTo>
                <a:lnTo>
                  <a:pt x="71437" y="535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InkAnnotation183"/>
          <p:cNvSpPr/>
          <p:nvPr/>
        </p:nvSpPr>
        <p:spPr>
          <a:xfrm>
            <a:off x="2812851" y="5589984"/>
            <a:ext cx="26790" cy="178595"/>
          </a:xfrm>
          <a:custGeom>
            <a:avLst/>
            <a:gdLst/>
            <a:ahLst/>
            <a:cxnLst/>
            <a:rect l="0" t="0" r="0" b="0"/>
            <a:pathLst>
              <a:path w="26790" h="178595">
                <a:moveTo>
                  <a:pt x="0" y="0"/>
                </a:moveTo>
                <a:lnTo>
                  <a:pt x="8562" y="8562"/>
                </a:lnTo>
                <a:lnTo>
                  <a:pt x="8821" y="13561"/>
                </a:lnTo>
                <a:lnTo>
                  <a:pt x="8920" y="37600"/>
                </a:lnTo>
                <a:lnTo>
                  <a:pt x="9916" y="42926"/>
                </a:lnTo>
                <a:lnTo>
                  <a:pt x="11571" y="49453"/>
                </a:lnTo>
                <a:lnTo>
                  <a:pt x="13667" y="56781"/>
                </a:lnTo>
                <a:lnTo>
                  <a:pt x="15065" y="63651"/>
                </a:lnTo>
                <a:lnTo>
                  <a:pt x="15996" y="70215"/>
                </a:lnTo>
                <a:lnTo>
                  <a:pt x="16617" y="76576"/>
                </a:lnTo>
                <a:lnTo>
                  <a:pt x="18023" y="83793"/>
                </a:lnTo>
                <a:lnTo>
                  <a:pt x="19953" y="91580"/>
                </a:lnTo>
                <a:lnTo>
                  <a:pt x="22232" y="99749"/>
                </a:lnTo>
                <a:lnTo>
                  <a:pt x="23751" y="108171"/>
                </a:lnTo>
                <a:lnTo>
                  <a:pt x="24763" y="116763"/>
                </a:lnTo>
                <a:lnTo>
                  <a:pt x="25439" y="125467"/>
                </a:lnTo>
                <a:lnTo>
                  <a:pt x="25889" y="133253"/>
                </a:lnTo>
                <a:lnTo>
                  <a:pt x="26389" y="147198"/>
                </a:lnTo>
                <a:lnTo>
                  <a:pt x="26710" y="165189"/>
                </a:lnTo>
                <a:lnTo>
                  <a:pt x="26789" y="178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InkAnnotation184"/>
          <p:cNvSpPr/>
          <p:nvPr/>
        </p:nvSpPr>
        <p:spPr>
          <a:xfrm>
            <a:off x="2884288" y="5429250"/>
            <a:ext cx="151651" cy="330197"/>
          </a:xfrm>
          <a:custGeom>
            <a:avLst/>
            <a:gdLst/>
            <a:ahLst/>
            <a:cxnLst/>
            <a:rect l="0" t="0" r="0" b="0"/>
            <a:pathLst>
              <a:path w="151651" h="330197">
                <a:moveTo>
                  <a:pt x="0" y="0"/>
                </a:moveTo>
                <a:lnTo>
                  <a:pt x="4741" y="4740"/>
                </a:lnTo>
                <a:lnTo>
                  <a:pt x="6137" y="8121"/>
                </a:lnTo>
                <a:lnTo>
                  <a:pt x="7689" y="17169"/>
                </a:lnTo>
                <a:lnTo>
                  <a:pt x="7111" y="21368"/>
                </a:lnTo>
                <a:lnTo>
                  <a:pt x="5733" y="25159"/>
                </a:lnTo>
                <a:lnTo>
                  <a:pt x="3822" y="28678"/>
                </a:lnTo>
                <a:lnTo>
                  <a:pt x="3540" y="33010"/>
                </a:lnTo>
                <a:lnTo>
                  <a:pt x="6892" y="49578"/>
                </a:lnTo>
                <a:lnTo>
                  <a:pt x="7571" y="56864"/>
                </a:lnTo>
                <a:lnTo>
                  <a:pt x="8024" y="64698"/>
                </a:lnTo>
                <a:lnTo>
                  <a:pt x="9318" y="72897"/>
                </a:lnTo>
                <a:lnTo>
                  <a:pt x="11173" y="81341"/>
                </a:lnTo>
                <a:lnTo>
                  <a:pt x="21279" y="121018"/>
                </a:lnTo>
                <a:lnTo>
                  <a:pt x="23116" y="131280"/>
                </a:lnTo>
                <a:lnTo>
                  <a:pt x="24340" y="141097"/>
                </a:lnTo>
                <a:lnTo>
                  <a:pt x="25157" y="150620"/>
                </a:lnTo>
                <a:lnTo>
                  <a:pt x="26693" y="160937"/>
                </a:lnTo>
                <a:lnTo>
                  <a:pt x="28709" y="171783"/>
                </a:lnTo>
                <a:lnTo>
                  <a:pt x="33596" y="194418"/>
                </a:lnTo>
                <a:lnTo>
                  <a:pt x="39075" y="217707"/>
                </a:lnTo>
                <a:lnTo>
                  <a:pt x="40933" y="228481"/>
                </a:lnTo>
                <a:lnTo>
                  <a:pt x="42171" y="238641"/>
                </a:lnTo>
                <a:lnTo>
                  <a:pt x="42997" y="248391"/>
                </a:lnTo>
                <a:lnTo>
                  <a:pt x="43548" y="256875"/>
                </a:lnTo>
                <a:lnTo>
                  <a:pt x="44159" y="271593"/>
                </a:lnTo>
                <a:lnTo>
                  <a:pt x="45315" y="278296"/>
                </a:lnTo>
                <a:lnTo>
                  <a:pt x="47077" y="284749"/>
                </a:lnTo>
                <a:lnTo>
                  <a:pt x="49244" y="291036"/>
                </a:lnTo>
                <a:lnTo>
                  <a:pt x="50689" y="297211"/>
                </a:lnTo>
                <a:lnTo>
                  <a:pt x="51652" y="303312"/>
                </a:lnTo>
                <a:lnTo>
                  <a:pt x="52294" y="309364"/>
                </a:lnTo>
                <a:lnTo>
                  <a:pt x="53008" y="318734"/>
                </a:lnTo>
                <a:lnTo>
                  <a:pt x="53569" y="330196"/>
                </a:lnTo>
                <a:lnTo>
                  <a:pt x="53578" y="218525"/>
                </a:lnTo>
                <a:lnTo>
                  <a:pt x="54571" y="213151"/>
                </a:lnTo>
                <a:lnTo>
                  <a:pt x="58319" y="204536"/>
                </a:lnTo>
                <a:lnTo>
                  <a:pt x="60646" y="194754"/>
                </a:lnTo>
                <a:lnTo>
                  <a:pt x="61267" y="189367"/>
                </a:lnTo>
                <a:lnTo>
                  <a:pt x="64602" y="180736"/>
                </a:lnTo>
                <a:lnTo>
                  <a:pt x="66881" y="177045"/>
                </a:lnTo>
                <a:lnTo>
                  <a:pt x="69392" y="174584"/>
                </a:lnTo>
                <a:lnTo>
                  <a:pt x="72058" y="172944"/>
                </a:lnTo>
                <a:lnTo>
                  <a:pt x="74828" y="171851"/>
                </a:lnTo>
                <a:lnTo>
                  <a:pt x="77667" y="170129"/>
                </a:lnTo>
                <a:lnTo>
                  <a:pt x="80551" y="167990"/>
                </a:lnTo>
                <a:lnTo>
                  <a:pt x="83467" y="165571"/>
                </a:lnTo>
                <a:lnTo>
                  <a:pt x="86402" y="163959"/>
                </a:lnTo>
                <a:lnTo>
                  <a:pt x="89352" y="162884"/>
                </a:lnTo>
                <a:lnTo>
                  <a:pt x="92310" y="162167"/>
                </a:lnTo>
                <a:lnTo>
                  <a:pt x="95275" y="162682"/>
                </a:lnTo>
                <a:lnTo>
                  <a:pt x="98243" y="164016"/>
                </a:lnTo>
                <a:lnTo>
                  <a:pt x="101214" y="165899"/>
                </a:lnTo>
                <a:lnTo>
                  <a:pt x="104187" y="168146"/>
                </a:lnTo>
                <a:lnTo>
                  <a:pt x="107162" y="170636"/>
                </a:lnTo>
                <a:lnTo>
                  <a:pt x="110136" y="173289"/>
                </a:lnTo>
                <a:lnTo>
                  <a:pt x="116088" y="178881"/>
                </a:lnTo>
                <a:lnTo>
                  <a:pt x="119064" y="181762"/>
                </a:lnTo>
                <a:lnTo>
                  <a:pt x="122040" y="185666"/>
                </a:lnTo>
                <a:lnTo>
                  <a:pt x="125016" y="190255"/>
                </a:lnTo>
                <a:lnTo>
                  <a:pt x="127993" y="195297"/>
                </a:lnTo>
                <a:lnTo>
                  <a:pt x="130969" y="200643"/>
                </a:lnTo>
                <a:lnTo>
                  <a:pt x="136922" y="211875"/>
                </a:lnTo>
                <a:lnTo>
                  <a:pt x="139899" y="216656"/>
                </a:lnTo>
                <a:lnTo>
                  <a:pt x="142875" y="220836"/>
                </a:lnTo>
                <a:lnTo>
                  <a:pt x="145852" y="224614"/>
                </a:lnTo>
                <a:lnTo>
                  <a:pt x="147836" y="229118"/>
                </a:lnTo>
                <a:lnTo>
                  <a:pt x="150041" y="239413"/>
                </a:lnTo>
                <a:lnTo>
                  <a:pt x="150629" y="244937"/>
                </a:lnTo>
                <a:lnTo>
                  <a:pt x="151021" y="250603"/>
                </a:lnTo>
                <a:lnTo>
                  <a:pt x="151457" y="261199"/>
                </a:lnTo>
                <a:lnTo>
                  <a:pt x="151650" y="269216"/>
                </a:lnTo>
                <a:lnTo>
                  <a:pt x="150710" y="272743"/>
                </a:lnTo>
                <a:lnTo>
                  <a:pt x="147019" y="279307"/>
                </a:lnTo>
                <a:lnTo>
                  <a:pt x="144717" y="285532"/>
                </a:lnTo>
                <a:lnTo>
                  <a:pt x="144103" y="288581"/>
                </a:lnTo>
                <a:lnTo>
                  <a:pt x="140775" y="294614"/>
                </a:lnTo>
                <a:lnTo>
                  <a:pt x="138499" y="297613"/>
                </a:lnTo>
                <a:lnTo>
                  <a:pt x="135989" y="300603"/>
                </a:lnTo>
                <a:lnTo>
                  <a:pt x="133323" y="303589"/>
                </a:lnTo>
                <a:lnTo>
                  <a:pt x="130554" y="306572"/>
                </a:lnTo>
                <a:lnTo>
                  <a:pt x="127716" y="308561"/>
                </a:lnTo>
                <a:lnTo>
                  <a:pt x="124832" y="309887"/>
                </a:lnTo>
                <a:lnTo>
                  <a:pt x="121917" y="310771"/>
                </a:lnTo>
                <a:lnTo>
                  <a:pt x="118981" y="312352"/>
                </a:lnTo>
                <a:lnTo>
                  <a:pt x="116032" y="314399"/>
                </a:lnTo>
                <a:lnTo>
                  <a:pt x="113074" y="316755"/>
                </a:lnTo>
                <a:lnTo>
                  <a:pt x="110109" y="318326"/>
                </a:lnTo>
                <a:lnTo>
                  <a:pt x="107140" y="319373"/>
                </a:lnTo>
                <a:lnTo>
                  <a:pt x="104169" y="320072"/>
                </a:lnTo>
                <a:lnTo>
                  <a:pt x="101196" y="320537"/>
                </a:lnTo>
                <a:lnTo>
                  <a:pt x="98222" y="320847"/>
                </a:lnTo>
                <a:lnTo>
                  <a:pt x="91060" y="321345"/>
                </a:lnTo>
                <a:lnTo>
                  <a:pt x="87435" y="318767"/>
                </a:lnTo>
                <a:lnTo>
                  <a:pt x="80368" y="3125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InkAnnotation185"/>
          <p:cNvSpPr/>
          <p:nvPr/>
        </p:nvSpPr>
        <p:spPr>
          <a:xfrm>
            <a:off x="3081992" y="5536406"/>
            <a:ext cx="96563" cy="231636"/>
          </a:xfrm>
          <a:custGeom>
            <a:avLst/>
            <a:gdLst/>
            <a:ahLst/>
            <a:cxnLst/>
            <a:rect l="0" t="0" r="0" b="0"/>
            <a:pathLst>
              <a:path w="96563" h="231636">
                <a:moveTo>
                  <a:pt x="25538" y="17859"/>
                </a:moveTo>
                <a:lnTo>
                  <a:pt x="25538" y="39186"/>
                </a:lnTo>
                <a:lnTo>
                  <a:pt x="24546" y="42991"/>
                </a:lnTo>
                <a:lnTo>
                  <a:pt x="22892" y="47512"/>
                </a:lnTo>
                <a:lnTo>
                  <a:pt x="20798" y="52510"/>
                </a:lnTo>
                <a:lnTo>
                  <a:pt x="19401" y="56835"/>
                </a:lnTo>
                <a:lnTo>
                  <a:pt x="18470" y="60710"/>
                </a:lnTo>
                <a:lnTo>
                  <a:pt x="17850" y="64286"/>
                </a:lnTo>
                <a:lnTo>
                  <a:pt x="17436" y="68654"/>
                </a:lnTo>
                <a:lnTo>
                  <a:pt x="17160" y="73550"/>
                </a:lnTo>
                <a:lnTo>
                  <a:pt x="16976" y="78799"/>
                </a:lnTo>
                <a:lnTo>
                  <a:pt x="15861" y="84283"/>
                </a:lnTo>
                <a:lnTo>
                  <a:pt x="14126" y="89922"/>
                </a:lnTo>
                <a:lnTo>
                  <a:pt x="11977" y="95667"/>
                </a:lnTo>
                <a:lnTo>
                  <a:pt x="10545" y="101482"/>
                </a:lnTo>
                <a:lnTo>
                  <a:pt x="9589" y="107342"/>
                </a:lnTo>
                <a:lnTo>
                  <a:pt x="8952" y="113233"/>
                </a:lnTo>
                <a:lnTo>
                  <a:pt x="8528" y="119145"/>
                </a:lnTo>
                <a:lnTo>
                  <a:pt x="8245" y="125070"/>
                </a:lnTo>
                <a:lnTo>
                  <a:pt x="7930" y="137938"/>
                </a:lnTo>
                <a:lnTo>
                  <a:pt x="7791" y="153579"/>
                </a:lnTo>
                <a:lnTo>
                  <a:pt x="6761" y="160925"/>
                </a:lnTo>
                <a:lnTo>
                  <a:pt x="5083" y="167807"/>
                </a:lnTo>
                <a:lnTo>
                  <a:pt x="2972" y="174379"/>
                </a:lnTo>
                <a:lnTo>
                  <a:pt x="1564" y="180745"/>
                </a:lnTo>
                <a:lnTo>
                  <a:pt x="626" y="186973"/>
                </a:lnTo>
                <a:lnTo>
                  <a:pt x="0" y="193109"/>
                </a:lnTo>
                <a:lnTo>
                  <a:pt x="575" y="198193"/>
                </a:lnTo>
                <a:lnTo>
                  <a:pt x="1951" y="202574"/>
                </a:lnTo>
                <a:lnTo>
                  <a:pt x="3860" y="206486"/>
                </a:lnTo>
                <a:lnTo>
                  <a:pt x="6125" y="210087"/>
                </a:lnTo>
                <a:lnTo>
                  <a:pt x="8628" y="213480"/>
                </a:lnTo>
                <a:lnTo>
                  <a:pt x="11288" y="216734"/>
                </a:lnTo>
                <a:lnTo>
                  <a:pt x="14054" y="219896"/>
                </a:lnTo>
                <a:lnTo>
                  <a:pt x="16889" y="222995"/>
                </a:lnTo>
                <a:lnTo>
                  <a:pt x="19772" y="226054"/>
                </a:lnTo>
                <a:lnTo>
                  <a:pt x="22687" y="228093"/>
                </a:lnTo>
                <a:lnTo>
                  <a:pt x="25621" y="229453"/>
                </a:lnTo>
                <a:lnTo>
                  <a:pt x="28571" y="230359"/>
                </a:lnTo>
                <a:lnTo>
                  <a:pt x="31528" y="230963"/>
                </a:lnTo>
                <a:lnTo>
                  <a:pt x="34493" y="231366"/>
                </a:lnTo>
                <a:lnTo>
                  <a:pt x="37461" y="231635"/>
                </a:lnTo>
                <a:lnTo>
                  <a:pt x="40432" y="230821"/>
                </a:lnTo>
                <a:lnTo>
                  <a:pt x="43405" y="229288"/>
                </a:lnTo>
                <a:lnTo>
                  <a:pt x="46379" y="227272"/>
                </a:lnTo>
                <a:lnTo>
                  <a:pt x="49354" y="224936"/>
                </a:lnTo>
                <a:lnTo>
                  <a:pt x="52329" y="222387"/>
                </a:lnTo>
                <a:lnTo>
                  <a:pt x="55305" y="219695"/>
                </a:lnTo>
                <a:lnTo>
                  <a:pt x="61258" y="214059"/>
                </a:lnTo>
                <a:lnTo>
                  <a:pt x="64234" y="211167"/>
                </a:lnTo>
                <a:lnTo>
                  <a:pt x="67211" y="207254"/>
                </a:lnTo>
                <a:lnTo>
                  <a:pt x="70187" y="202662"/>
                </a:lnTo>
                <a:lnTo>
                  <a:pt x="73163" y="197616"/>
                </a:lnTo>
                <a:lnTo>
                  <a:pt x="76140" y="192267"/>
                </a:lnTo>
                <a:lnTo>
                  <a:pt x="82093" y="181032"/>
                </a:lnTo>
                <a:lnTo>
                  <a:pt x="84077" y="174266"/>
                </a:lnTo>
                <a:lnTo>
                  <a:pt x="85400" y="166780"/>
                </a:lnTo>
                <a:lnTo>
                  <a:pt x="86282" y="158811"/>
                </a:lnTo>
                <a:lnTo>
                  <a:pt x="87862" y="151515"/>
                </a:lnTo>
                <a:lnTo>
                  <a:pt x="89908" y="144666"/>
                </a:lnTo>
                <a:lnTo>
                  <a:pt x="92264" y="138116"/>
                </a:lnTo>
                <a:lnTo>
                  <a:pt x="93834" y="131765"/>
                </a:lnTo>
                <a:lnTo>
                  <a:pt x="94882" y="125546"/>
                </a:lnTo>
                <a:lnTo>
                  <a:pt x="95580" y="119416"/>
                </a:lnTo>
                <a:lnTo>
                  <a:pt x="96045" y="112353"/>
                </a:lnTo>
                <a:lnTo>
                  <a:pt x="96355" y="104667"/>
                </a:lnTo>
                <a:lnTo>
                  <a:pt x="96562" y="96567"/>
                </a:lnTo>
                <a:lnTo>
                  <a:pt x="95708" y="89183"/>
                </a:lnTo>
                <a:lnTo>
                  <a:pt x="94146" y="82275"/>
                </a:lnTo>
                <a:lnTo>
                  <a:pt x="92113" y="75686"/>
                </a:lnTo>
                <a:lnTo>
                  <a:pt x="90757" y="70301"/>
                </a:lnTo>
                <a:lnTo>
                  <a:pt x="89853" y="65719"/>
                </a:lnTo>
                <a:lnTo>
                  <a:pt x="89251" y="61671"/>
                </a:lnTo>
                <a:lnTo>
                  <a:pt x="87857" y="56989"/>
                </a:lnTo>
                <a:lnTo>
                  <a:pt x="85936" y="51884"/>
                </a:lnTo>
                <a:lnTo>
                  <a:pt x="83663" y="46495"/>
                </a:lnTo>
                <a:lnTo>
                  <a:pt x="81155" y="41911"/>
                </a:lnTo>
                <a:lnTo>
                  <a:pt x="78491" y="37862"/>
                </a:lnTo>
                <a:lnTo>
                  <a:pt x="75723" y="34171"/>
                </a:lnTo>
                <a:lnTo>
                  <a:pt x="72885" y="30718"/>
                </a:lnTo>
                <a:lnTo>
                  <a:pt x="70001" y="27424"/>
                </a:lnTo>
                <a:lnTo>
                  <a:pt x="67087" y="24236"/>
                </a:lnTo>
                <a:lnTo>
                  <a:pt x="61202" y="18047"/>
                </a:lnTo>
                <a:lnTo>
                  <a:pt x="58244" y="15008"/>
                </a:lnTo>
                <a:lnTo>
                  <a:pt x="55279" y="12982"/>
                </a:lnTo>
                <a:lnTo>
                  <a:pt x="52311" y="11630"/>
                </a:lnTo>
                <a:lnTo>
                  <a:pt x="49340" y="10730"/>
                </a:lnTo>
                <a:lnTo>
                  <a:pt x="46367" y="9138"/>
                </a:lnTo>
                <a:lnTo>
                  <a:pt x="43393" y="7084"/>
                </a:lnTo>
                <a:lnTo>
                  <a:pt x="3446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InkAnnotation186"/>
          <p:cNvSpPr/>
          <p:nvPr/>
        </p:nvSpPr>
        <p:spPr>
          <a:xfrm>
            <a:off x="3227505" y="5563195"/>
            <a:ext cx="147417" cy="196441"/>
          </a:xfrm>
          <a:custGeom>
            <a:avLst/>
            <a:gdLst/>
            <a:ahLst/>
            <a:cxnLst/>
            <a:rect l="0" t="0" r="0" b="0"/>
            <a:pathLst>
              <a:path w="147417" h="196441">
                <a:moveTo>
                  <a:pt x="103267" y="0"/>
                </a:moveTo>
                <a:lnTo>
                  <a:pt x="20032" y="0"/>
                </a:lnTo>
                <a:lnTo>
                  <a:pt x="17019" y="992"/>
                </a:lnTo>
                <a:lnTo>
                  <a:pt x="14018" y="2645"/>
                </a:lnTo>
                <a:lnTo>
                  <a:pt x="6814" y="7688"/>
                </a:lnTo>
                <a:lnTo>
                  <a:pt x="6223" y="9094"/>
                </a:lnTo>
                <a:lnTo>
                  <a:pt x="5566" y="13302"/>
                </a:lnTo>
                <a:lnTo>
                  <a:pt x="4399" y="15814"/>
                </a:lnTo>
                <a:lnTo>
                  <a:pt x="456" y="21249"/>
                </a:lnTo>
                <a:lnTo>
                  <a:pt x="0" y="23096"/>
                </a:lnTo>
                <a:lnTo>
                  <a:pt x="688" y="24327"/>
                </a:lnTo>
                <a:lnTo>
                  <a:pt x="2139" y="25148"/>
                </a:lnTo>
                <a:lnTo>
                  <a:pt x="3106" y="26687"/>
                </a:lnTo>
                <a:lnTo>
                  <a:pt x="4181" y="31044"/>
                </a:lnTo>
                <a:lnTo>
                  <a:pt x="7304" y="36287"/>
                </a:lnTo>
                <a:lnTo>
                  <a:pt x="9526" y="39074"/>
                </a:lnTo>
                <a:lnTo>
                  <a:pt x="12000" y="41924"/>
                </a:lnTo>
                <a:lnTo>
                  <a:pt x="14641" y="44816"/>
                </a:lnTo>
                <a:lnTo>
                  <a:pt x="17394" y="47737"/>
                </a:lnTo>
                <a:lnTo>
                  <a:pt x="21214" y="49684"/>
                </a:lnTo>
                <a:lnTo>
                  <a:pt x="25744" y="50982"/>
                </a:lnTo>
                <a:lnTo>
                  <a:pt x="30749" y="51847"/>
                </a:lnTo>
                <a:lnTo>
                  <a:pt x="35078" y="53416"/>
                </a:lnTo>
                <a:lnTo>
                  <a:pt x="38956" y="55455"/>
                </a:lnTo>
                <a:lnTo>
                  <a:pt x="42534" y="57805"/>
                </a:lnTo>
                <a:lnTo>
                  <a:pt x="46904" y="60365"/>
                </a:lnTo>
                <a:lnTo>
                  <a:pt x="51800" y="63063"/>
                </a:lnTo>
                <a:lnTo>
                  <a:pt x="57050" y="65855"/>
                </a:lnTo>
                <a:lnTo>
                  <a:pt x="61541" y="68708"/>
                </a:lnTo>
                <a:lnTo>
                  <a:pt x="65528" y="71602"/>
                </a:lnTo>
                <a:lnTo>
                  <a:pt x="69178" y="74524"/>
                </a:lnTo>
                <a:lnTo>
                  <a:pt x="73596" y="77464"/>
                </a:lnTo>
                <a:lnTo>
                  <a:pt x="78525" y="80416"/>
                </a:lnTo>
                <a:lnTo>
                  <a:pt x="83796" y="83376"/>
                </a:lnTo>
                <a:lnTo>
                  <a:pt x="88302" y="86342"/>
                </a:lnTo>
                <a:lnTo>
                  <a:pt x="92298" y="89311"/>
                </a:lnTo>
                <a:lnTo>
                  <a:pt x="95954" y="92283"/>
                </a:lnTo>
                <a:lnTo>
                  <a:pt x="99384" y="95257"/>
                </a:lnTo>
                <a:lnTo>
                  <a:pt x="102663" y="98231"/>
                </a:lnTo>
                <a:lnTo>
                  <a:pt x="105841" y="101206"/>
                </a:lnTo>
                <a:lnTo>
                  <a:pt x="109944" y="104181"/>
                </a:lnTo>
                <a:lnTo>
                  <a:pt x="114663" y="107158"/>
                </a:lnTo>
                <a:lnTo>
                  <a:pt x="119794" y="110133"/>
                </a:lnTo>
                <a:lnTo>
                  <a:pt x="123215" y="114102"/>
                </a:lnTo>
                <a:lnTo>
                  <a:pt x="125495" y="118732"/>
                </a:lnTo>
                <a:lnTo>
                  <a:pt x="127016" y="123803"/>
                </a:lnTo>
                <a:lnTo>
                  <a:pt x="129021" y="128176"/>
                </a:lnTo>
                <a:lnTo>
                  <a:pt x="131351" y="132083"/>
                </a:lnTo>
                <a:lnTo>
                  <a:pt x="133896" y="135681"/>
                </a:lnTo>
                <a:lnTo>
                  <a:pt x="136585" y="140063"/>
                </a:lnTo>
                <a:lnTo>
                  <a:pt x="139369" y="144970"/>
                </a:lnTo>
                <a:lnTo>
                  <a:pt x="142218" y="150224"/>
                </a:lnTo>
                <a:lnTo>
                  <a:pt x="144117" y="154720"/>
                </a:lnTo>
                <a:lnTo>
                  <a:pt x="145383" y="158709"/>
                </a:lnTo>
                <a:lnTo>
                  <a:pt x="146227" y="162361"/>
                </a:lnTo>
                <a:lnTo>
                  <a:pt x="146790" y="165787"/>
                </a:lnTo>
                <a:lnTo>
                  <a:pt x="147165" y="169064"/>
                </a:lnTo>
                <a:lnTo>
                  <a:pt x="147416" y="172240"/>
                </a:lnTo>
                <a:lnTo>
                  <a:pt x="146590" y="174358"/>
                </a:lnTo>
                <a:lnTo>
                  <a:pt x="145048" y="175770"/>
                </a:lnTo>
                <a:lnTo>
                  <a:pt x="143027" y="176711"/>
                </a:lnTo>
                <a:lnTo>
                  <a:pt x="140688" y="178331"/>
                </a:lnTo>
                <a:lnTo>
                  <a:pt x="138136" y="180403"/>
                </a:lnTo>
                <a:lnTo>
                  <a:pt x="135443" y="182777"/>
                </a:lnTo>
                <a:lnTo>
                  <a:pt x="133647" y="185351"/>
                </a:lnTo>
                <a:lnTo>
                  <a:pt x="131652" y="190857"/>
                </a:lnTo>
                <a:lnTo>
                  <a:pt x="130128" y="192723"/>
                </a:lnTo>
                <a:lnTo>
                  <a:pt x="128120" y="193966"/>
                </a:lnTo>
                <a:lnTo>
                  <a:pt x="125789" y="194795"/>
                </a:lnTo>
                <a:lnTo>
                  <a:pt x="122250" y="195348"/>
                </a:lnTo>
                <a:lnTo>
                  <a:pt x="117907" y="195716"/>
                </a:lnTo>
                <a:lnTo>
                  <a:pt x="108781" y="196125"/>
                </a:lnTo>
                <a:lnTo>
                  <a:pt x="98066" y="196356"/>
                </a:lnTo>
                <a:lnTo>
                  <a:pt x="77790" y="196440"/>
                </a:lnTo>
                <a:lnTo>
                  <a:pt x="73384" y="195453"/>
                </a:lnTo>
                <a:lnTo>
                  <a:pt x="69454" y="193802"/>
                </a:lnTo>
                <a:lnTo>
                  <a:pt x="65842" y="191709"/>
                </a:lnTo>
                <a:lnTo>
                  <a:pt x="61450" y="190314"/>
                </a:lnTo>
                <a:lnTo>
                  <a:pt x="56538" y="189384"/>
                </a:lnTo>
                <a:lnTo>
                  <a:pt x="40759" y="1875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InkAnnotation187"/>
          <p:cNvSpPr/>
          <p:nvPr/>
        </p:nvSpPr>
        <p:spPr>
          <a:xfrm>
            <a:off x="3437928" y="5518702"/>
            <a:ext cx="196455" cy="204951"/>
          </a:xfrm>
          <a:custGeom>
            <a:avLst/>
            <a:gdLst/>
            <a:ahLst/>
            <a:cxnLst/>
            <a:rect l="0" t="0" r="0" b="0"/>
            <a:pathLst>
              <a:path w="196455" h="204951">
                <a:moveTo>
                  <a:pt x="0" y="115930"/>
                </a:moveTo>
                <a:lnTo>
                  <a:pt x="16251" y="99680"/>
                </a:lnTo>
                <a:lnTo>
                  <a:pt x="18771" y="98152"/>
                </a:lnTo>
                <a:lnTo>
                  <a:pt x="22436" y="96140"/>
                </a:lnTo>
                <a:lnTo>
                  <a:pt x="26864" y="93807"/>
                </a:lnTo>
                <a:lnTo>
                  <a:pt x="30808" y="91260"/>
                </a:lnTo>
                <a:lnTo>
                  <a:pt x="34429" y="88569"/>
                </a:lnTo>
                <a:lnTo>
                  <a:pt x="37836" y="85783"/>
                </a:lnTo>
                <a:lnTo>
                  <a:pt x="41099" y="81941"/>
                </a:lnTo>
                <a:lnTo>
                  <a:pt x="44267" y="77396"/>
                </a:lnTo>
                <a:lnTo>
                  <a:pt x="47371" y="72382"/>
                </a:lnTo>
                <a:lnTo>
                  <a:pt x="49440" y="68046"/>
                </a:lnTo>
                <a:lnTo>
                  <a:pt x="50820" y="64164"/>
                </a:lnTo>
                <a:lnTo>
                  <a:pt x="51739" y="60583"/>
                </a:lnTo>
                <a:lnTo>
                  <a:pt x="52352" y="56212"/>
                </a:lnTo>
                <a:lnTo>
                  <a:pt x="52761" y="51314"/>
                </a:lnTo>
                <a:lnTo>
                  <a:pt x="53034" y="46064"/>
                </a:lnTo>
                <a:lnTo>
                  <a:pt x="54208" y="41571"/>
                </a:lnTo>
                <a:lnTo>
                  <a:pt x="55982" y="37584"/>
                </a:lnTo>
                <a:lnTo>
                  <a:pt x="58158" y="33934"/>
                </a:lnTo>
                <a:lnTo>
                  <a:pt x="58616" y="30509"/>
                </a:lnTo>
                <a:lnTo>
                  <a:pt x="57929" y="27233"/>
                </a:lnTo>
                <a:lnTo>
                  <a:pt x="55512" y="20947"/>
                </a:lnTo>
                <a:lnTo>
                  <a:pt x="54438" y="14846"/>
                </a:lnTo>
                <a:lnTo>
                  <a:pt x="53961" y="8826"/>
                </a:lnTo>
                <a:lnTo>
                  <a:pt x="53834" y="5832"/>
                </a:lnTo>
                <a:lnTo>
                  <a:pt x="52756" y="3836"/>
                </a:lnTo>
                <a:lnTo>
                  <a:pt x="51046" y="2506"/>
                </a:lnTo>
                <a:lnTo>
                  <a:pt x="48914" y="1618"/>
                </a:lnTo>
                <a:lnTo>
                  <a:pt x="43899" y="633"/>
                </a:lnTo>
                <a:lnTo>
                  <a:pt x="38362" y="195"/>
                </a:lnTo>
                <a:lnTo>
                  <a:pt x="32594" y="0"/>
                </a:lnTo>
                <a:lnTo>
                  <a:pt x="29667" y="940"/>
                </a:lnTo>
                <a:lnTo>
                  <a:pt x="23769" y="4631"/>
                </a:lnTo>
                <a:lnTo>
                  <a:pt x="17840" y="9578"/>
                </a:lnTo>
                <a:lnTo>
                  <a:pt x="14870" y="12287"/>
                </a:lnTo>
                <a:lnTo>
                  <a:pt x="12890" y="16077"/>
                </a:lnTo>
                <a:lnTo>
                  <a:pt x="11570" y="20588"/>
                </a:lnTo>
                <a:lnTo>
                  <a:pt x="10690" y="25579"/>
                </a:lnTo>
                <a:lnTo>
                  <a:pt x="9111" y="30892"/>
                </a:lnTo>
                <a:lnTo>
                  <a:pt x="7067" y="36418"/>
                </a:lnTo>
                <a:lnTo>
                  <a:pt x="4711" y="42086"/>
                </a:lnTo>
                <a:lnTo>
                  <a:pt x="3141" y="47849"/>
                </a:lnTo>
                <a:lnTo>
                  <a:pt x="2094" y="53676"/>
                </a:lnTo>
                <a:lnTo>
                  <a:pt x="1396" y="59545"/>
                </a:lnTo>
                <a:lnTo>
                  <a:pt x="1923" y="65441"/>
                </a:lnTo>
                <a:lnTo>
                  <a:pt x="3266" y="71357"/>
                </a:lnTo>
                <a:lnTo>
                  <a:pt x="5154" y="77285"/>
                </a:lnTo>
                <a:lnTo>
                  <a:pt x="6413" y="83222"/>
                </a:lnTo>
                <a:lnTo>
                  <a:pt x="7252" y="89164"/>
                </a:lnTo>
                <a:lnTo>
                  <a:pt x="7811" y="95109"/>
                </a:lnTo>
                <a:lnTo>
                  <a:pt x="9177" y="101058"/>
                </a:lnTo>
                <a:lnTo>
                  <a:pt x="11078" y="107008"/>
                </a:lnTo>
                <a:lnTo>
                  <a:pt x="13339" y="112958"/>
                </a:lnTo>
                <a:lnTo>
                  <a:pt x="15838" y="118910"/>
                </a:lnTo>
                <a:lnTo>
                  <a:pt x="18496" y="124862"/>
                </a:lnTo>
                <a:lnTo>
                  <a:pt x="21261" y="130815"/>
                </a:lnTo>
                <a:lnTo>
                  <a:pt x="25088" y="136767"/>
                </a:lnTo>
                <a:lnTo>
                  <a:pt x="29624" y="142720"/>
                </a:lnTo>
                <a:lnTo>
                  <a:pt x="34632" y="148673"/>
                </a:lnTo>
                <a:lnTo>
                  <a:pt x="38963" y="154626"/>
                </a:lnTo>
                <a:lnTo>
                  <a:pt x="42842" y="160579"/>
                </a:lnTo>
                <a:lnTo>
                  <a:pt x="46421" y="166532"/>
                </a:lnTo>
                <a:lnTo>
                  <a:pt x="50791" y="171493"/>
                </a:lnTo>
                <a:lnTo>
                  <a:pt x="55689" y="175793"/>
                </a:lnTo>
                <a:lnTo>
                  <a:pt x="60939" y="179651"/>
                </a:lnTo>
                <a:lnTo>
                  <a:pt x="74709" y="189230"/>
                </a:lnTo>
                <a:lnTo>
                  <a:pt x="82548" y="194562"/>
                </a:lnTo>
                <a:lnTo>
                  <a:pt x="89759" y="198118"/>
                </a:lnTo>
                <a:lnTo>
                  <a:pt x="96551" y="200488"/>
                </a:lnTo>
                <a:lnTo>
                  <a:pt x="103063" y="202067"/>
                </a:lnTo>
                <a:lnTo>
                  <a:pt x="110380" y="203121"/>
                </a:lnTo>
                <a:lnTo>
                  <a:pt x="118235" y="203823"/>
                </a:lnTo>
                <a:lnTo>
                  <a:pt x="126449" y="204291"/>
                </a:lnTo>
                <a:lnTo>
                  <a:pt x="143513" y="204811"/>
                </a:lnTo>
                <a:lnTo>
                  <a:pt x="152230" y="204950"/>
                </a:lnTo>
                <a:lnTo>
                  <a:pt x="160026" y="204050"/>
                </a:lnTo>
                <a:lnTo>
                  <a:pt x="167207" y="202458"/>
                </a:lnTo>
                <a:lnTo>
                  <a:pt x="173980" y="200405"/>
                </a:lnTo>
                <a:lnTo>
                  <a:pt x="179487" y="199036"/>
                </a:lnTo>
                <a:lnTo>
                  <a:pt x="184150" y="198123"/>
                </a:lnTo>
                <a:lnTo>
                  <a:pt x="196454" y="1962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InkAnnotation188"/>
          <p:cNvSpPr/>
          <p:nvPr/>
        </p:nvSpPr>
        <p:spPr>
          <a:xfrm>
            <a:off x="2786062" y="5491757"/>
            <a:ext cx="17860" cy="17861"/>
          </a:xfrm>
          <a:custGeom>
            <a:avLst/>
            <a:gdLst/>
            <a:ahLst/>
            <a:cxnLst/>
            <a:rect l="0" t="0" r="0" b="0"/>
            <a:pathLst>
              <a:path w="17860" h="17861">
                <a:moveTo>
                  <a:pt x="0" y="0"/>
                </a:moveTo>
                <a:lnTo>
                  <a:pt x="4740" y="0"/>
                </a:lnTo>
                <a:lnTo>
                  <a:pt x="6137" y="993"/>
                </a:lnTo>
                <a:lnTo>
                  <a:pt x="7068" y="2646"/>
                </a:lnTo>
                <a:lnTo>
                  <a:pt x="8562" y="7689"/>
                </a:lnTo>
                <a:lnTo>
                  <a:pt x="9676" y="9095"/>
                </a:lnTo>
                <a:lnTo>
                  <a:pt x="11412" y="11025"/>
                </a:lnTo>
                <a:lnTo>
                  <a:pt x="17859" y="17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InkAnnotation189"/>
          <p:cNvSpPr/>
          <p:nvPr/>
        </p:nvSpPr>
        <p:spPr>
          <a:xfrm>
            <a:off x="3661171" y="5581064"/>
            <a:ext cx="3982641" cy="124996"/>
          </a:xfrm>
          <a:custGeom>
            <a:avLst/>
            <a:gdLst/>
            <a:ahLst/>
            <a:cxnLst/>
            <a:rect l="0" t="0" r="0" b="0"/>
            <a:pathLst>
              <a:path w="3982641" h="124996">
                <a:moveTo>
                  <a:pt x="0" y="62498"/>
                </a:moveTo>
                <a:lnTo>
                  <a:pt x="7688" y="62498"/>
                </a:lnTo>
                <a:lnTo>
                  <a:pt x="11023" y="59852"/>
                </a:lnTo>
                <a:lnTo>
                  <a:pt x="13302" y="57758"/>
                </a:lnTo>
                <a:lnTo>
                  <a:pt x="15814" y="56361"/>
                </a:lnTo>
                <a:lnTo>
                  <a:pt x="24088" y="53404"/>
                </a:lnTo>
                <a:lnTo>
                  <a:pt x="26973" y="51474"/>
                </a:lnTo>
                <a:lnTo>
                  <a:pt x="29888" y="49196"/>
                </a:lnTo>
                <a:lnTo>
                  <a:pt x="33816" y="47677"/>
                </a:lnTo>
                <a:lnTo>
                  <a:pt x="49817" y="44547"/>
                </a:lnTo>
                <a:lnTo>
                  <a:pt x="57024" y="42593"/>
                </a:lnTo>
                <a:lnTo>
                  <a:pt x="71977" y="38768"/>
                </a:lnTo>
                <a:lnTo>
                  <a:pt x="92543" y="35623"/>
                </a:lnTo>
                <a:lnTo>
                  <a:pt x="100391" y="33667"/>
                </a:lnTo>
                <a:lnTo>
                  <a:pt x="117048" y="29841"/>
                </a:lnTo>
                <a:lnTo>
                  <a:pt x="144152" y="26694"/>
                </a:lnTo>
                <a:lnTo>
                  <a:pt x="154640" y="24738"/>
                </a:lnTo>
                <a:lnTo>
                  <a:pt x="175885" y="20911"/>
                </a:lnTo>
                <a:lnTo>
                  <a:pt x="205572" y="17765"/>
                </a:lnTo>
                <a:lnTo>
                  <a:pt x="216423" y="15809"/>
                </a:lnTo>
                <a:lnTo>
                  <a:pt x="239063" y="11981"/>
                </a:lnTo>
                <a:lnTo>
                  <a:pt x="310637" y="8197"/>
                </a:lnTo>
                <a:lnTo>
                  <a:pt x="338152" y="4299"/>
                </a:lnTo>
                <a:lnTo>
                  <a:pt x="411002" y="558"/>
                </a:lnTo>
                <a:lnTo>
                  <a:pt x="572027" y="0"/>
                </a:lnTo>
                <a:lnTo>
                  <a:pt x="607453" y="2641"/>
                </a:lnTo>
                <a:lnTo>
                  <a:pt x="643041" y="6129"/>
                </a:lnTo>
                <a:lnTo>
                  <a:pt x="756239" y="9667"/>
                </a:lnTo>
                <a:lnTo>
                  <a:pt x="793505" y="13552"/>
                </a:lnTo>
                <a:lnTo>
                  <a:pt x="873064" y="17993"/>
                </a:lnTo>
                <a:lnTo>
                  <a:pt x="893590" y="19929"/>
                </a:lnTo>
                <a:lnTo>
                  <a:pt x="934917" y="24727"/>
                </a:lnTo>
                <a:lnTo>
                  <a:pt x="976435" y="30167"/>
                </a:lnTo>
                <a:lnTo>
                  <a:pt x="1038857" y="34067"/>
                </a:lnTo>
                <a:lnTo>
                  <a:pt x="1083154" y="37625"/>
                </a:lnTo>
                <a:lnTo>
                  <a:pt x="1152718" y="45207"/>
                </a:lnTo>
                <a:lnTo>
                  <a:pt x="1220955" y="53736"/>
                </a:lnTo>
                <a:lnTo>
                  <a:pt x="1242595" y="56657"/>
                </a:lnTo>
                <a:lnTo>
                  <a:pt x="1287806" y="59902"/>
                </a:lnTo>
                <a:lnTo>
                  <a:pt x="1334358" y="62336"/>
                </a:lnTo>
                <a:lnTo>
                  <a:pt x="1381507" y="66725"/>
                </a:lnTo>
                <a:lnTo>
                  <a:pt x="1476451" y="71491"/>
                </a:lnTo>
                <a:lnTo>
                  <a:pt x="1524033" y="75755"/>
                </a:lnTo>
                <a:lnTo>
                  <a:pt x="1625393" y="79448"/>
                </a:lnTo>
                <a:lnTo>
                  <a:pt x="1746875" y="80238"/>
                </a:lnTo>
                <a:lnTo>
                  <a:pt x="1797350" y="77659"/>
                </a:lnTo>
                <a:lnTo>
                  <a:pt x="1848557" y="74197"/>
                </a:lnTo>
                <a:lnTo>
                  <a:pt x="1948752" y="71975"/>
                </a:lnTo>
                <a:lnTo>
                  <a:pt x="2027655" y="68944"/>
                </a:lnTo>
                <a:lnTo>
                  <a:pt x="2079898" y="65363"/>
                </a:lnTo>
                <a:lnTo>
                  <a:pt x="2155921" y="62355"/>
                </a:lnTo>
                <a:lnTo>
                  <a:pt x="2211650" y="58135"/>
                </a:lnTo>
                <a:lnTo>
                  <a:pt x="2294067" y="50181"/>
                </a:lnTo>
                <a:lnTo>
                  <a:pt x="2428761" y="42722"/>
                </a:lnTo>
                <a:lnTo>
                  <a:pt x="2482403" y="38826"/>
                </a:lnTo>
                <a:lnTo>
                  <a:pt x="2561813" y="35641"/>
                </a:lnTo>
                <a:lnTo>
                  <a:pt x="2586953" y="33679"/>
                </a:lnTo>
                <a:lnTo>
                  <a:pt x="2637046" y="29846"/>
                </a:lnTo>
                <a:lnTo>
                  <a:pt x="2739319" y="27385"/>
                </a:lnTo>
                <a:lnTo>
                  <a:pt x="2988064" y="26790"/>
                </a:lnTo>
                <a:lnTo>
                  <a:pt x="3035914" y="29430"/>
                </a:lnTo>
                <a:lnTo>
                  <a:pt x="3059786" y="31523"/>
                </a:lnTo>
                <a:lnTo>
                  <a:pt x="3104832" y="36495"/>
                </a:lnTo>
                <a:lnTo>
                  <a:pt x="3126568" y="39209"/>
                </a:lnTo>
                <a:lnTo>
                  <a:pt x="3232309" y="46569"/>
                </a:lnTo>
                <a:lnTo>
                  <a:pt x="3273121" y="50458"/>
                </a:lnTo>
                <a:lnTo>
                  <a:pt x="3329566" y="53638"/>
                </a:lnTo>
                <a:lnTo>
                  <a:pt x="3347828" y="55600"/>
                </a:lnTo>
                <a:lnTo>
                  <a:pt x="3383994" y="59433"/>
                </a:lnTo>
                <a:lnTo>
                  <a:pt x="3437823" y="62582"/>
                </a:lnTo>
                <a:lnTo>
                  <a:pt x="3455717" y="64538"/>
                </a:lnTo>
                <a:lnTo>
                  <a:pt x="3490484" y="68366"/>
                </a:lnTo>
                <a:lnTo>
                  <a:pt x="3537947" y="71513"/>
                </a:lnTo>
                <a:lnTo>
                  <a:pt x="3553225" y="73469"/>
                </a:lnTo>
                <a:lnTo>
                  <a:pt x="3568371" y="75765"/>
                </a:lnTo>
                <a:lnTo>
                  <a:pt x="3598430" y="80962"/>
                </a:lnTo>
                <a:lnTo>
                  <a:pt x="3658148" y="92384"/>
                </a:lnTo>
                <a:lnTo>
                  <a:pt x="3685294" y="95624"/>
                </a:lnTo>
                <a:lnTo>
                  <a:pt x="3710588" y="98057"/>
                </a:lnTo>
                <a:lnTo>
                  <a:pt x="3722889" y="100095"/>
                </a:lnTo>
                <a:lnTo>
                  <a:pt x="3735058" y="102445"/>
                </a:lnTo>
                <a:lnTo>
                  <a:pt x="3746148" y="105005"/>
                </a:lnTo>
                <a:lnTo>
                  <a:pt x="3756518" y="107702"/>
                </a:lnTo>
                <a:lnTo>
                  <a:pt x="3766408" y="110494"/>
                </a:lnTo>
                <a:lnTo>
                  <a:pt x="3785334" y="113595"/>
                </a:lnTo>
                <a:lnTo>
                  <a:pt x="3803667" y="115965"/>
                </a:lnTo>
                <a:lnTo>
                  <a:pt x="3812723" y="117987"/>
                </a:lnTo>
                <a:lnTo>
                  <a:pt x="3830723" y="121886"/>
                </a:lnTo>
                <a:lnTo>
                  <a:pt x="3933728" y="124995"/>
                </a:lnTo>
                <a:lnTo>
                  <a:pt x="3939118" y="124007"/>
                </a:lnTo>
                <a:lnTo>
                  <a:pt x="3947752" y="120262"/>
                </a:lnTo>
                <a:lnTo>
                  <a:pt x="3957543" y="117936"/>
                </a:lnTo>
                <a:lnTo>
                  <a:pt x="3982640" y="1160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InkAnnotation190"/>
          <p:cNvSpPr/>
          <p:nvPr/>
        </p:nvSpPr>
        <p:spPr>
          <a:xfrm>
            <a:off x="7617021" y="5411390"/>
            <a:ext cx="116087" cy="312540"/>
          </a:xfrm>
          <a:custGeom>
            <a:avLst/>
            <a:gdLst/>
            <a:ahLst/>
            <a:cxnLst/>
            <a:rect l="0" t="0" r="0" b="0"/>
            <a:pathLst>
              <a:path w="116087" h="312540">
                <a:moveTo>
                  <a:pt x="0" y="0"/>
                </a:moveTo>
                <a:lnTo>
                  <a:pt x="0" y="7689"/>
                </a:lnTo>
                <a:lnTo>
                  <a:pt x="2646" y="13670"/>
                </a:lnTo>
                <a:lnTo>
                  <a:pt x="4740" y="18043"/>
                </a:lnTo>
                <a:lnTo>
                  <a:pt x="6137" y="22943"/>
                </a:lnTo>
                <a:lnTo>
                  <a:pt x="7068" y="28194"/>
                </a:lnTo>
                <a:lnTo>
                  <a:pt x="7688" y="33679"/>
                </a:lnTo>
                <a:lnTo>
                  <a:pt x="9094" y="39320"/>
                </a:lnTo>
                <a:lnTo>
                  <a:pt x="11025" y="45065"/>
                </a:lnTo>
                <a:lnTo>
                  <a:pt x="13303" y="50879"/>
                </a:lnTo>
                <a:lnTo>
                  <a:pt x="15814" y="56740"/>
                </a:lnTo>
                <a:lnTo>
                  <a:pt x="21249" y="68544"/>
                </a:lnTo>
                <a:lnTo>
                  <a:pt x="24089" y="75461"/>
                </a:lnTo>
                <a:lnTo>
                  <a:pt x="26974" y="83050"/>
                </a:lnTo>
                <a:lnTo>
                  <a:pt x="29888" y="91085"/>
                </a:lnTo>
                <a:lnTo>
                  <a:pt x="32824" y="100411"/>
                </a:lnTo>
                <a:lnTo>
                  <a:pt x="44665" y="141249"/>
                </a:lnTo>
                <a:lnTo>
                  <a:pt x="47636" y="150721"/>
                </a:lnTo>
                <a:lnTo>
                  <a:pt x="53583" y="171829"/>
                </a:lnTo>
                <a:lnTo>
                  <a:pt x="56558" y="183013"/>
                </a:lnTo>
                <a:lnTo>
                  <a:pt x="60526" y="193446"/>
                </a:lnTo>
                <a:lnTo>
                  <a:pt x="65155" y="203378"/>
                </a:lnTo>
                <a:lnTo>
                  <a:pt x="70226" y="212976"/>
                </a:lnTo>
                <a:lnTo>
                  <a:pt x="74599" y="222351"/>
                </a:lnTo>
                <a:lnTo>
                  <a:pt x="78506" y="231578"/>
                </a:lnTo>
                <a:lnTo>
                  <a:pt x="82103" y="240706"/>
                </a:lnTo>
                <a:lnTo>
                  <a:pt x="86485" y="249768"/>
                </a:lnTo>
                <a:lnTo>
                  <a:pt x="91392" y="258785"/>
                </a:lnTo>
                <a:lnTo>
                  <a:pt x="96646" y="267774"/>
                </a:lnTo>
                <a:lnTo>
                  <a:pt x="101142" y="276743"/>
                </a:lnTo>
                <a:lnTo>
                  <a:pt x="105131" y="285698"/>
                </a:lnTo>
                <a:lnTo>
                  <a:pt x="116086" y="3125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InkAnnotation191"/>
          <p:cNvSpPr/>
          <p:nvPr/>
        </p:nvSpPr>
        <p:spPr>
          <a:xfrm>
            <a:off x="7572774" y="5281856"/>
            <a:ext cx="276421" cy="290270"/>
          </a:xfrm>
          <a:custGeom>
            <a:avLst/>
            <a:gdLst/>
            <a:ahLst/>
            <a:cxnLst/>
            <a:rect l="0" t="0" r="0" b="0"/>
            <a:pathLst>
              <a:path w="276421" h="290270">
                <a:moveTo>
                  <a:pt x="17459" y="174183"/>
                </a:moveTo>
                <a:lnTo>
                  <a:pt x="17459" y="169442"/>
                </a:lnTo>
                <a:lnTo>
                  <a:pt x="14814" y="161824"/>
                </a:lnTo>
                <a:lnTo>
                  <a:pt x="11321" y="152814"/>
                </a:lnTo>
                <a:lnTo>
                  <a:pt x="9770" y="145503"/>
                </a:lnTo>
                <a:lnTo>
                  <a:pt x="8364" y="140180"/>
                </a:lnTo>
                <a:lnTo>
                  <a:pt x="4156" y="126328"/>
                </a:lnTo>
                <a:lnTo>
                  <a:pt x="2637" y="119460"/>
                </a:lnTo>
                <a:lnTo>
                  <a:pt x="1625" y="112896"/>
                </a:lnTo>
                <a:lnTo>
                  <a:pt x="949" y="106536"/>
                </a:lnTo>
                <a:lnTo>
                  <a:pt x="499" y="99319"/>
                </a:lnTo>
                <a:lnTo>
                  <a:pt x="0" y="83363"/>
                </a:lnTo>
                <a:lnTo>
                  <a:pt x="858" y="75933"/>
                </a:lnTo>
                <a:lnTo>
                  <a:pt x="2423" y="68995"/>
                </a:lnTo>
                <a:lnTo>
                  <a:pt x="4458" y="62386"/>
                </a:lnTo>
                <a:lnTo>
                  <a:pt x="6807" y="55995"/>
                </a:lnTo>
                <a:lnTo>
                  <a:pt x="9366" y="49750"/>
                </a:lnTo>
                <a:lnTo>
                  <a:pt x="12063" y="43603"/>
                </a:lnTo>
                <a:lnTo>
                  <a:pt x="14854" y="38512"/>
                </a:lnTo>
                <a:lnTo>
                  <a:pt x="20601" y="30210"/>
                </a:lnTo>
                <a:lnTo>
                  <a:pt x="24514" y="25614"/>
                </a:lnTo>
                <a:lnTo>
                  <a:pt x="29107" y="20567"/>
                </a:lnTo>
                <a:lnTo>
                  <a:pt x="34154" y="15218"/>
                </a:lnTo>
                <a:lnTo>
                  <a:pt x="39503" y="11651"/>
                </a:lnTo>
                <a:lnTo>
                  <a:pt x="45054" y="9273"/>
                </a:lnTo>
                <a:lnTo>
                  <a:pt x="50738" y="7688"/>
                </a:lnTo>
                <a:lnTo>
                  <a:pt x="55520" y="5640"/>
                </a:lnTo>
                <a:lnTo>
                  <a:pt x="63480" y="718"/>
                </a:lnTo>
                <a:lnTo>
                  <a:pt x="67983" y="0"/>
                </a:lnTo>
                <a:lnTo>
                  <a:pt x="72970" y="514"/>
                </a:lnTo>
                <a:lnTo>
                  <a:pt x="78279" y="1849"/>
                </a:lnTo>
                <a:lnTo>
                  <a:pt x="86823" y="3332"/>
                </a:lnTo>
                <a:lnTo>
                  <a:pt x="90491" y="3728"/>
                </a:lnTo>
                <a:lnTo>
                  <a:pt x="94920" y="5975"/>
                </a:lnTo>
                <a:lnTo>
                  <a:pt x="99857" y="9459"/>
                </a:lnTo>
                <a:lnTo>
                  <a:pt x="105133" y="13764"/>
                </a:lnTo>
                <a:lnTo>
                  <a:pt x="113642" y="21195"/>
                </a:lnTo>
                <a:lnTo>
                  <a:pt x="117300" y="24566"/>
                </a:lnTo>
                <a:lnTo>
                  <a:pt x="120730" y="29790"/>
                </a:lnTo>
                <a:lnTo>
                  <a:pt x="124009" y="36249"/>
                </a:lnTo>
                <a:lnTo>
                  <a:pt x="127188" y="43532"/>
                </a:lnTo>
                <a:lnTo>
                  <a:pt x="133366" y="56915"/>
                </a:lnTo>
                <a:lnTo>
                  <a:pt x="136402" y="63262"/>
                </a:lnTo>
                <a:lnTo>
                  <a:pt x="138425" y="71462"/>
                </a:lnTo>
                <a:lnTo>
                  <a:pt x="139776" y="80898"/>
                </a:lnTo>
                <a:lnTo>
                  <a:pt x="140675" y="91157"/>
                </a:lnTo>
                <a:lnTo>
                  <a:pt x="140283" y="100973"/>
                </a:lnTo>
                <a:lnTo>
                  <a:pt x="139028" y="110493"/>
                </a:lnTo>
                <a:lnTo>
                  <a:pt x="137201" y="119817"/>
                </a:lnTo>
                <a:lnTo>
                  <a:pt x="132524" y="140759"/>
                </a:lnTo>
                <a:lnTo>
                  <a:pt x="121436" y="186542"/>
                </a:lnTo>
                <a:lnTo>
                  <a:pt x="118527" y="196313"/>
                </a:lnTo>
                <a:lnTo>
                  <a:pt x="115596" y="204811"/>
                </a:lnTo>
                <a:lnTo>
                  <a:pt x="112649" y="212460"/>
                </a:lnTo>
                <a:lnTo>
                  <a:pt x="106729" y="228898"/>
                </a:lnTo>
                <a:lnTo>
                  <a:pt x="103761" y="237448"/>
                </a:lnTo>
                <a:lnTo>
                  <a:pt x="100790" y="245134"/>
                </a:lnTo>
                <a:lnTo>
                  <a:pt x="97818" y="252241"/>
                </a:lnTo>
                <a:lnTo>
                  <a:pt x="94844" y="258963"/>
                </a:lnTo>
                <a:lnTo>
                  <a:pt x="91870" y="264438"/>
                </a:lnTo>
                <a:lnTo>
                  <a:pt x="85918" y="273166"/>
                </a:lnTo>
                <a:lnTo>
                  <a:pt x="81730" y="278917"/>
                </a:lnTo>
                <a:lnTo>
                  <a:pt x="80750" y="282909"/>
                </a:lnTo>
                <a:lnTo>
                  <a:pt x="80489" y="285362"/>
                </a:lnTo>
                <a:lnTo>
                  <a:pt x="80315" y="286005"/>
                </a:lnTo>
                <a:lnTo>
                  <a:pt x="80013" y="282150"/>
                </a:lnTo>
                <a:lnTo>
                  <a:pt x="79980" y="276838"/>
                </a:lnTo>
                <a:lnTo>
                  <a:pt x="80968" y="275362"/>
                </a:lnTo>
                <a:lnTo>
                  <a:pt x="82619" y="274378"/>
                </a:lnTo>
                <a:lnTo>
                  <a:pt x="84711" y="273721"/>
                </a:lnTo>
                <a:lnTo>
                  <a:pt x="89683" y="270347"/>
                </a:lnTo>
                <a:lnTo>
                  <a:pt x="92397" y="268058"/>
                </a:lnTo>
                <a:lnTo>
                  <a:pt x="98060" y="260222"/>
                </a:lnTo>
                <a:lnTo>
                  <a:pt x="100958" y="255354"/>
                </a:lnTo>
                <a:lnTo>
                  <a:pt x="104875" y="252110"/>
                </a:lnTo>
                <a:lnTo>
                  <a:pt x="109471" y="249947"/>
                </a:lnTo>
                <a:lnTo>
                  <a:pt x="114519" y="248504"/>
                </a:lnTo>
                <a:lnTo>
                  <a:pt x="122774" y="244256"/>
                </a:lnTo>
                <a:lnTo>
                  <a:pt x="126364" y="241735"/>
                </a:lnTo>
                <a:lnTo>
                  <a:pt x="130742" y="240053"/>
                </a:lnTo>
                <a:lnTo>
                  <a:pt x="135645" y="238932"/>
                </a:lnTo>
                <a:lnTo>
                  <a:pt x="140898" y="238185"/>
                </a:lnTo>
                <a:lnTo>
                  <a:pt x="147376" y="237687"/>
                </a:lnTo>
                <a:lnTo>
                  <a:pt x="154672" y="237355"/>
                </a:lnTo>
                <a:lnTo>
                  <a:pt x="176515" y="236887"/>
                </a:lnTo>
                <a:lnTo>
                  <a:pt x="183028" y="236822"/>
                </a:lnTo>
                <a:lnTo>
                  <a:pt x="189354" y="237770"/>
                </a:lnTo>
                <a:lnTo>
                  <a:pt x="195556" y="239395"/>
                </a:lnTo>
                <a:lnTo>
                  <a:pt x="201674" y="241470"/>
                </a:lnTo>
                <a:lnTo>
                  <a:pt x="207738" y="243845"/>
                </a:lnTo>
                <a:lnTo>
                  <a:pt x="213764" y="246421"/>
                </a:lnTo>
                <a:lnTo>
                  <a:pt x="225753" y="251929"/>
                </a:lnTo>
                <a:lnTo>
                  <a:pt x="237695" y="257684"/>
                </a:lnTo>
                <a:lnTo>
                  <a:pt x="242666" y="261601"/>
                </a:lnTo>
                <a:lnTo>
                  <a:pt x="246971" y="266196"/>
                </a:lnTo>
                <a:lnTo>
                  <a:pt x="250835" y="271243"/>
                </a:lnTo>
                <a:lnTo>
                  <a:pt x="257773" y="279497"/>
                </a:lnTo>
                <a:lnTo>
                  <a:pt x="261012" y="283088"/>
                </a:lnTo>
                <a:lnTo>
                  <a:pt x="264163" y="285482"/>
                </a:lnTo>
                <a:lnTo>
                  <a:pt x="272347" y="288850"/>
                </a:lnTo>
                <a:lnTo>
                  <a:pt x="276420" y="2902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InkAnnotation192"/>
          <p:cNvSpPr/>
          <p:nvPr/>
        </p:nvSpPr>
        <p:spPr>
          <a:xfrm>
            <a:off x="7804545" y="5277445"/>
            <a:ext cx="169665" cy="267891"/>
          </a:xfrm>
          <a:custGeom>
            <a:avLst/>
            <a:gdLst/>
            <a:ahLst/>
            <a:cxnLst/>
            <a:rect l="0" t="0" r="0" b="0"/>
            <a:pathLst>
              <a:path w="169665" h="267891">
                <a:moveTo>
                  <a:pt x="0" y="0"/>
                </a:moveTo>
                <a:lnTo>
                  <a:pt x="0" y="13302"/>
                </a:lnTo>
                <a:lnTo>
                  <a:pt x="2645" y="21126"/>
                </a:lnTo>
                <a:lnTo>
                  <a:pt x="4740" y="25990"/>
                </a:lnTo>
                <a:lnTo>
                  <a:pt x="9713" y="36687"/>
                </a:lnTo>
                <a:lnTo>
                  <a:pt x="12429" y="42317"/>
                </a:lnTo>
                <a:lnTo>
                  <a:pt x="15231" y="49047"/>
                </a:lnTo>
                <a:lnTo>
                  <a:pt x="18091" y="56510"/>
                </a:lnTo>
                <a:lnTo>
                  <a:pt x="20990" y="64463"/>
                </a:lnTo>
                <a:lnTo>
                  <a:pt x="24908" y="72740"/>
                </a:lnTo>
                <a:lnTo>
                  <a:pt x="29503" y="81236"/>
                </a:lnTo>
                <a:lnTo>
                  <a:pt x="34552" y="89876"/>
                </a:lnTo>
                <a:lnTo>
                  <a:pt x="45453" y="107413"/>
                </a:lnTo>
                <a:lnTo>
                  <a:pt x="51137" y="116257"/>
                </a:lnTo>
                <a:lnTo>
                  <a:pt x="57904" y="125130"/>
                </a:lnTo>
                <a:lnTo>
                  <a:pt x="65392" y="134022"/>
                </a:lnTo>
                <a:lnTo>
                  <a:pt x="73360" y="142926"/>
                </a:lnTo>
                <a:lnTo>
                  <a:pt x="90151" y="160757"/>
                </a:lnTo>
                <a:lnTo>
                  <a:pt x="98796" y="169679"/>
                </a:lnTo>
                <a:lnTo>
                  <a:pt x="106543" y="179596"/>
                </a:lnTo>
                <a:lnTo>
                  <a:pt x="113693" y="190176"/>
                </a:lnTo>
                <a:lnTo>
                  <a:pt x="120444" y="201198"/>
                </a:lnTo>
                <a:lnTo>
                  <a:pt x="126928" y="210530"/>
                </a:lnTo>
                <a:lnTo>
                  <a:pt x="133237" y="218736"/>
                </a:lnTo>
                <a:lnTo>
                  <a:pt x="139426" y="226192"/>
                </a:lnTo>
                <a:lnTo>
                  <a:pt x="145536" y="233146"/>
                </a:lnTo>
                <a:lnTo>
                  <a:pt x="157617" y="246164"/>
                </a:lnTo>
                <a:lnTo>
                  <a:pt x="161633" y="251422"/>
                </a:lnTo>
                <a:lnTo>
                  <a:pt x="164309" y="255919"/>
                </a:lnTo>
                <a:lnTo>
                  <a:pt x="169664" y="267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InkAnnotation193"/>
          <p:cNvSpPr/>
          <p:nvPr/>
        </p:nvSpPr>
        <p:spPr>
          <a:xfrm>
            <a:off x="7777864" y="5107781"/>
            <a:ext cx="310652" cy="303077"/>
          </a:xfrm>
          <a:custGeom>
            <a:avLst/>
            <a:gdLst/>
            <a:ahLst/>
            <a:cxnLst/>
            <a:rect l="0" t="0" r="0" b="0"/>
            <a:pathLst>
              <a:path w="310652" h="303077">
                <a:moveTo>
                  <a:pt x="8821" y="214312"/>
                </a:moveTo>
                <a:lnTo>
                  <a:pt x="8821" y="209573"/>
                </a:lnTo>
                <a:lnTo>
                  <a:pt x="7828" y="208175"/>
                </a:lnTo>
                <a:lnTo>
                  <a:pt x="6175" y="207244"/>
                </a:lnTo>
                <a:lnTo>
                  <a:pt x="1132" y="205751"/>
                </a:lnTo>
                <a:lnTo>
                  <a:pt x="718" y="204636"/>
                </a:lnTo>
                <a:lnTo>
                  <a:pt x="0" y="197727"/>
                </a:lnTo>
                <a:lnTo>
                  <a:pt x="7589" y="188876"/>
                </a:lnTo>
                <a:lnTo>
                  <a:pt x="8991" y="189417"/>
                </a:lnTo>
                <a:lnTo>
                  <a:pt x="13196" y="192665"/>
                </a:lnTo>
                <a:lnTo>
                  <a:pt x="16698" y="193927"/>
                </a:lnTo>
                <a:lnTo>
                  <a:pt x="25882" y="195331"/>
                </a:lnTo>
                <a:lnTo>
                  <a:pt x="31108" y="196697"/>
                </a:lnTo>
                <a:lnTo>
                  <a:pt x="36578" y="198600"/>
                </a:lnTo>
                <a:lnTo>
                  <a:pt x="42208" y="200861"/>
                </a:lnTo>
                <a:lnTo>
                  <a:pt x="48938" y="204353"/>
                </a:lnTo>
                <a:lnTo>
                  <a:pt x="56401" y="208665"/>
                </a:lnTo>
                <a:lnTo>
                  <a:pt x="64354" y="213524"/>
                </a:lnTo>
                <a:lnTo>
                  <a:pt x="72632" y="217755"/>
                </a:lnTo>
                <a:lnTo>
                  <a:pt x="81127" y="221569"/>
                </a:lnTo>
                <a:lnTo>
                  <a:pt x="89766" y="225103"/>
                </a:lnTo>
                <a:lnTo>
                  <a:pt x="98504" y="229444"/>
                </a:lnTo>
                <a:lnTo>
                  <a:pt x="107305" y="234322"/>
                </a:lnTo>
                <a:lnTo>
                  <a:pt x="116148" y="239558"/>
                </a:lnTo>
                <a:lnTo>
                  <a:pt x="125021" y="244041"/>
                </a:lnTo>
                <a:lnTo>
                  <a:pt x="133912" y="248023"/>
                </a:lnTo>
                <a:lnTo>
                  <a:pt x="142817" y="251668"/>
                </a:lnTo>
                <a:lnTo>
                  <a:pt x="151729" y="256084"/>
                </a:lnTo>
                <a:lnTo>
                  <a:pt x="160648" y="261012"/>
                </a:lnTo>
                <a:lnTo>
                  <a:pt x="169570" y="266281"/>
                </a:lnTo>
                <a:lnTo>
                  <a:pt x="178494" y="270786"/>
                </a:lnTo>
                <a:lnTo>
                  <a:pt x="187421" y="274782"/>
                </a:lnTo>
                <a:lnTo>
                  <a:pt x="196348" y="278438"/>
                </a:lnTo>
                <a:lnTo>
                  <a:pt x="205276" y="281868"/>
                </a:lnTo>
                <a:lnTo>
                  <a:pt x="223134" y="288323"/>
                </a:lnTo>
                <a:lnTo>
                  <a:pt x="231071" y="291434"/>
                </a:lnTo>
                <a:lnTo>
                  <a:pt x="238347" y="294501"/>
                </a:lnTo>
                <a:lnTo>
                  <a:pt x="245181" y="297537"/>
                </a:lnTo>
                <a:lnTo>
                  <a:pt x="251722" y="299561"/>
                </a:lnTo>
                <a:lnTo>
                  <a:pt x="258067" y="300910"/>
                </a:lnTo>
                <a:lnTo>
                  <a:pt x="264283" y="301810"/>
                </a:lnTo>
                <a:lnTo>
                  <a:pt x="273832" y="302809"/>
                </a:lnTo>
                <a:lnTo>
                  <a:pt x="277769" y="303076"/>
                </a:lnTo>
                <a:lnTo>
                  <a:pt x="281385" y="302262"/>
                </a:lnTo>
                <a:lnTo>
                  <a:pt x="288049" y="298711"/>
                </a:lnTo>
                <a:lnTo>
                  <a:pt x="297379" y="291134"/>
                </a:lnTo>
                <a:lnTo>
                  <a:pt x="306427" y="282605"/>
                </a:lnTo>
                <a:lnTo>
                  <a:pt x="308427" y="278692"/>
                </a:lnTo>
                <a:lnTo>
                  <a:pt x="309762" y="274099"/>
                </a:lnTo>
                <a:lnTo>
                  <a:pt x="310651" y="269053"/>
                </a:lnTo>
                <a:lnTo>
                  <a:pt x="310251" y="263705"/>
                </a:lnTo>
                <a:lnTo>
                  <a:pt x="308993" y="258155"/>
                </a:lnTo>
                <a:lnTo>
                  <a:pt x="299845" y="230249"/>
                </a:lnTo>
                <a:lnTo>
                  <a:pt x="296102" y="221960"/>
                </a:lnTo>
                <a:lnTo>
                  <a:pt x="291622" y="213458"/>
                </a:lnTo>
                <a:lnTo>
                  <a:pt x="286652" y="204813"/>
                </a:lnTo>
                <a:lnTo>
                  <a:pt x="282346" y="196073"/>
                </a:lnTo>
                <a:lnTo>
                  <a:pt x="278483" y="187270"/>
                </a:lnTo>
                <a:lnTo>
                  <a:pt x="274916" y="178425"/>
                </a:lnTo>
                <a:lnTo>
                  <a:pt x="270553" y="169551"/>
                </a:lnTo>
                <a:lnTo>
                  <a:pt x="265661" y="160659"/>
                </a:lnTo>
                <a:lnTo>
                  <a:pt x="260415" y="151754"/>
                </a:lnTo>
                <a:lnTo>
                  <a:pt x="249294" y="133923"/>
                </a:lnTo>
                <a:lnTo>
                  <a:pt x="225986" y="98222"/>
                </a:lnTo>
                <a:lnTo>
                  <a:pt x="220073" y="90286"/>
                </a:lnTo>
                <a:lnTo>
                  <a:pt x="214148" y="83011"/>
                </a:lnTo>
                <a:lnTo>
                  <a:pt x="208213" y="76176"/>
                </a:lnTo>
                <a:lnTo>
                  <a:pt x="202272" y="69636"/>
                </a:lnTo>
                <a:lnTo>
                  <a:pt x="190379" y="57077"/>
                </a:lnTo>
                <a:lnTo>
                  <a:pt x="185422" y="50949"/>
                </a:lnTo>
                <a:lnTo>
                  <a:pt x="181125" y="44880"/>
                </a:lnTo>
                <a:lnTo>
                  <a:pt x="177269" y="38850"/>
                </a:lnTo>
                <a:lnTo>
                  <a:pt x="170337" y="29503"/>
                </a:lnTo>
                <a:lnTo>
                  <a:pt x="163949" y="22042"/>
                </a:lnTo>
                <a:lnTo>
                  <a:pt x="157803" y="15418"/>
                </a:lnTo>
                <a:lnTo>
                  <a:pt x="14276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InkAnnotation194"/>
          <p:cNvSpPr/>
          <p:nvPr/>
        </p:nvSpPr>
        <p:spPr>
          <a:xfrm>
            <a:off x="8054576" y="4912033"/>
            <a:ext cx="160735" cy="452744"/>
          </a:xfrm>
          <a:custGeom>
            <a:avLst/>
            <a:gdLst/>
            <a:ahLst/>
            <a:cxnLst/>
            <a:rect l="0" t="0" r="0" b="0"/>
            <a:pathLst>
              <a:path w="160735" h="452744">
                <a:moveTo>
                  <a:pt x="0" y="168959"/>
                </a:moveTo>
                <a:lnTo>
                  <a:pt x="12429" y="193816"/>
                </a:lnTo>
                <a:lnTo>
                  <a:pt x="15446" y="202496"/>
                </a:lnTo>
                <a:lnTo>
                  <a:pt x="16251" y="206200"/>
                </a:lnTo>
                <a:lnTo>
                  <a:pt x="18771" y="211646"/>
                </a:lnTo>
                <a:lnTo>
                  <a:pt x="22436" y="218253"/>
                </a:lnTo>
                <a:lnTo>
                  <a:pt x="26864" y="225634"/>
                </a:lnTo>
                <a:lnTo>
                  <a:pt x="30807" y="234523"/>
                </a:lnTo>
                <a:lnTo>
                  <a:pt x="34429" y="244419"/>
                </a:lnTo>
                <a:lnTo>
                  <a:pt x="37836" y="254984"/>
                </a:lnTo>
                <a:lnTo>
                  <a:pt x="42091" y="265004"/>
                </a:lnTo>
                <a:lnTo>
                  <a:pt x="46912" y="274661"/>
                </a:lnTo>
                <a:lnTo>
                  <a:pt x="52111" y="284076"/>
                </a:lnTo>
                <a:lnTo>
                  <a:pt x="63178" y="305119"/>
                </a:lnTo>
                <a:lnTo>
                  <a:pt x="68908" y="316287"/>
                </a:lnTo>
                <a:lnTo>
                  <a:pt x="74713" y="326709"/>
                </a:lnTo>
                <a:lnTo>
                  <a:pt x="80565" y="336633"/>
                </a:lnTo>
                <a:lnTo>
                  <a:pt x="86453" y="346226"/>
                </a:lnTo>
                <a:lnTo>
                  <a:pt x="91370" y="355598"/>
                </a:lnTo>
                <a:lnTo>
                  <a:pt x="95639" y="364822"/>
                </a:lnTo>
                <a:lnTo>
                  <a:pt x="99478" y="373949"/>
                </a:lnTo>
                <a:lnTo>
                  <a:pt x="103029" y="383009"/>
                </a:lnTo>
                <a:lnTo>
                  <a:pt x="109622" y="401014"/>
                </a:lnTo>
                <a:lnTo>
                  <a:pt x="113761" y="408991"/>
                </a:lnTo>
                <a:lnTo>
                  <a:pt x="118504" y="416292"/>
                </a:lnTo>
                <a:lnTo>
                  <a:pt x="123651" y="423145"/>
                </a:lnTo>
                <a:lnTo>
                  <a:pt x="128074" y="428705"/>
                </a:lnTo>
                <a:lnTo>
                  <a:pt x="132016" y="433405"/>
                </a:lnTo>
                <a:lnTo>
                  <a:pt x="135636" y="437529"/>
                </a:lnTo>
                <a:lnTo>
                  <a:pt x="139657" y="444758"/>
                </a:lnTo>
                <a:lnTo>
                  <a:pt x="140729" y="448075"/>
                </a:lnTo>
                <a:lnTo>
                  <a:pt x="142436" y="450286"/>
                </a:lnTo>
                <a:lnTo>
                  <a:pt x="144568" y="451760"/>
                </a:lnTo>
                <a:lnTo>
                  <a:pt x="146979" y="452743"/>
                </a:lnTo>
                <a:lnTo>
                  <a:pt x="148588" y="452406"/>
                </a:lnTo>
                <a:lnTo>
                  <a:pt x="149661" y="451189"/>
                </a:lnTo>
                <a:lnTo>
                  <a:pt x="150375" y="449386"/>
                </a:lnTo>
                <a:lnTo>
                  <a:pt x="151382" y="442107"/>
                </a:lnTo>
                <a:lnTo>
                  <a:pt x="148971" y="431248"/>
                </a:lnTo>
                <a:lnTo>
                  <a:pt x="146938" y="424186"/>
                </a:lnTo>
                <a:lnTo>
                  <a:pt x="142035" y="408401"/>
                </a:lnTo>
                <a:lnTo>
                  <a:pt x="139338" y="400024"/>
                </a:lnTo>
                <a:lnTo>
                  <a:pt x="136548" y="390471"/>
                </a:lnTo>
                <a:lnTo>
                  <a:pt x="130803" y="369273"/>
                </a:lnTo>
                <a:lnTo>
                  <a:pt x="126890" y="358064"/>
                </a:lnTo>
                <a:lnTo>
                  <a:pt x="122296" y="346623"/>
                </a:lnTo>
                <a:lnTo>
                  <a:pt x="117250" y="335026"/>
                </a:lnTo>
                <a:lnTo>
                  <a:pt x="106350" y="311558"/>
                </a:lnTo>
                <a:lnTo>
                  <a:pt x="100665" y="299744"/>
                </a:lnTo>
                <a:lnTo>
                  <a:pt x="94891" y="286906"/>
                </a:lnTo>
                <a:lnTo>
                  <a:pt x="83185" y="259414"/>
                </a:lnTo>
                <a:lnTo>
                  <a:pt x="78276" y="246130"/>
                </a:lnTo>
                <a:lnTo>
                  <a:pt x="74012" y="233304"/>
                </a:lnTo>
                <a:lnTo>
                  <a:pt x="70177" y="220785"/>
                </a:lnTo>
                <a:lnTo>
                  <a:pt x="65636" y="207478"/>
                </a:lnTo>
                <a:lnTo>
                  <a:pt x="55299" y="179464"/>
                </a:lnTo>
                <a:lnTo>
                  <a:pt x="50757" y="166041"/>
                </a:lnTo>
                <a:lnTo>
                  <a:pt x="46737" y="153122"/>
                </a:lnTo>
                <a:lnTo>
                  <a:pt x="39623" y="128186"/>
                </a:lnTo>
                <a:lnTo>
                  <a:pt x="26971" y="79840"/>
                </a:lnTo>
                <a:lnTo>
                  <a:pt x="23934" y="67874"/>
                </a:lnTo>
                <a:lnTo>
                  <a:pt x="21909" y="57913"/>
                </a:lnTo>
                <a:lnTo>
                  <a:pt x="20559" y="49287"/>
                </a:lnTo>
                <a:lnTo>
                  <a:pt x="19659" y="41553"/>
                </a:lnTo>
                <a:lnTo>
                  <a:pt x="16013" y="27667"/>
                </a:lnTo>
                <a:lnTo>
                  <a:pt x="12078" y="15873"/>
                </a:lnTo>
                <a:lnTo>
                  <a:pt x="9551" y="2863"/>
                </a:lnTo>
                <a:lnTo>
                  <a:pt x="9052" y="0"/>
                </a:lnTo>
                <a:lnTo>
                  <a:pt x="13706" y="4244"/>
                </a:lnTo>
                <a:lnTo>
                  <a:pt x="15091" y="6563"/>
                </a:lnTo>
                <a:lnTo>
                  <a:pt x="16629" y="11785"/>
                </a:lnTo>
                <a:lnTo>
                  <a:pt x="19023" y="15560"/>
                </a:lnTo>
                <a:lnTo>
                  <a:pt x="22604" y="20060"/>
                </a:lnTo>
                <a:lnTo>
                  <a:pt x="26976" y="25045"/>
                </a:lnTo>
                <a:lnTo>
                  <a:pt x="30882" y="30352"/>
                </a:lnTo>
                <a:lnTo>
                  <a:pt x="34479" y="35875"/>
                </a:lnTo>
                <a:lnTo>
                  <a:pt x="37869" y="41540"/>
                </a:lnTo>
                <a:lnTo>
                  <a:pt x="46927" y="55774"/>
                </a:lnTo>
                <a:lnTo>
                  <a:pt x="68911" y="89164"/>
                </a:lnTo>
                <a:lnTo>
                  <a:pt x="74714" y="98896"/>
                </a:lnTo>
                <a:lnTo>
                  <a:pt x="80567" y="109352"/>
                </a:lnTo>
                <a:lnTo>
                  <a:pt x="86453" y="120291"/>
                </a:lnTo>
                <a:lnTo>
                  <a:pt x="92362" y="130560"/>
                </a:lnTo>
                <a:lnTo>
                  <a:pt x="98285" y="140384"/>
                </a:lnTo>
                <a:lnTo>
                  <a:pt x="104219" y="149908"/>
                </a:lnTo>
                <a:lnTo>
                  <a:pt x="110159" y="160227"/>
                </a:lnTo>
                <a:lnTo>
                  <a:pt x="122050" y="182276"/>
                </a:lnTo>
                <a:lnTo>
                  <a:pt x="128001" y="192720"/>
                </a:lnTo>
                <a:lnTo>
                  <a:pt x="133950" y="202659"/>
                </a:lnTo>
                <a:lnTo>
                  <a:pt x="139902" y="212261"/>
                </a:lnTo>
                <a:lnTo>
                  <a:pt x="144862" y="220647"/>
                </a:lnTo>
                <a:lnTo>
                  <a:pt x="149160" y="228223"/>
                </a:lnTo>
                <a:lnTo>
                  <a:pt x="153018" y="235257"/>
                </a:lnTo>
                <a:lnTo>
                  <a:pt x="157304" y="248365"/>
                </a:lnTo>
                <a:lnTo>
                  <a:pt x="160734" y="2671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SMARTInkAnnotation195"/>
          <p:cNvSpPr/>
          <p:nvPr/>
        </p:nvSpPr>
        <p:spPr>
          <a:xfrm>
            <a:off x="8072435" y="4964906"/>
            <a:ext cx="151806" cy="196454"/>
          </a:xfrm>
          <a:custGeom>
            <a:avLst/>
            <a:gdLst/>
            <a:ahLst/>
            <a:cxnLst/>
            <a:rect l="0" t="0" r="0" b="0"/>
            <a:pathLst>
              <a:path w="151806" h="196454">
                <a:moveTo>
                  <a:pt x="0" y="196453"/>
                </a:moveTo>
                <a:lnTo>
                  <a:pt x="0" y="186972"/>
                </a:lnTo>
                <a:lnTo>
                  <a:pt x="1985" y="181203"/>
                </a:lnTo>
                <a:lnTo>
                  <a:pt x="5292" y="174379"/>
                </a:lnTo>
                <a:lnTo>
                  <a:pt x="9482" y="166855"/>
                </a:lnTo>
                <a:lnTo>
                  <a:pt x="13266" y="160846"/>
                </a:lnTo>
                <a:lnTo>
                  <a:pt x="16782" y="155848"/>
                </a:lnTo>
                <a:lnTo>
                  <a:pt x="20117" y="151523"/>
                </a:lnTo>
                <a:lnTo>
                  <a:pt x="24325" y="144672"/>
                </a:lnTo>
                <a:lnTo>
                  <a:pt x="29116" y="136136"/>
                </a:lnTo>
                <a:lnTo>
                  <a:pt x="34293" y="126475"/>
                </a:lnTo>
                <a:lnTo>
                  <a:pt x="41714" y="116067"/>
                </a:lnTo>
                <a:lnTo>
                  <a:pt x="50629" y="105159"/>
                </a:lnTo>
                <a:lnTo>
                  <a:pt x="60542" y="93918"/>
                </a:lnTo>
                <a:lnTo>
                  <a:pt x="79493" y="73491"/>
                </a:lnTo>
                <a:lnTo>
                  <a:pt x="112190" y="39966"/>
                </a:lnTo>
                <a:lnTo>
                  <a:pt x="15180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SMARTInkAnnotation196"/>
          <p:cNvSpPr/>
          <p:nvPr/>
        </p:nvSpPr>
        <p:spPr>
          <a:xfrm>
            <a:off x="7652771" y="5840015"/>
            <a:ext cx="276790" cy="292758"/>
          </a:xfrm>
          <a:custGeom>
            <a:avLst/>
            <a:gdLst/>
            <a:ahLst/>
            <a:cxnLst/>
            <a:rect l="0" t="0" r="0" b="0"/>
            <a:pathLst>
              <a:path w="276790" h="292758">
                <a:moveTo>
                  <a:pt x="8898" y="0"/>
                </a:moveTo>
                <a:lnTo>
                  <a:pt x="8898" y="4741"/>
                </a:lnTo>
                <a:lnTo>
                  <a:pt x="7906" y="6137"/>
                </a:lnTo>
                <a:lnTo>
                  <a:pt x="6252" y="7068"/>
                </a:lnTo>
                <a:lnTo>
                  <a:pt x="4158" y="7689"/>
                </a:lnTo>
                <a:lnTo>
                  <a:pt x="2761" y="9095"/>
                </a:lnTo>
                <a:lnTo>
                  <a:pt x="1830" y="11025"/>
                </a:lnTo>
                <a:lnTo>
                  <a:pt x="795" y="15814"/>
                </a:lnTo>
                <a:lnTo>
                  <a:pt x="337" y="21250"/>
                </a:lnTo>
                <a:lnTo>
                  <a:pt x="132" y="29619"/>
                </a:lnTo>
                <a:lnTo>
                  <a:pt x="0" y="51161"/>
                </a:lnTo>
                <a:lnTo>
                  <a:pt x="981" y="56927"/>
                </a:lnTo>
                <a:lnTo>
                  <a:pt x="2629" y="62756"/>
                </a:lnTo>
                <a:lnTo>
                  <a:pt x="4718" y="68627"/>
                </a:lnTo>
                <a:lnTo>
                  <a:pt x="7104" y="74525"/>
                </a:lnTo>
                <a:lnTo>
                  <a:pt x="9686" y="80441"/>
                </a:lnTo>
                <a:lnTo>
                  <a:pt x="12399" y="86370"/>
                </a:lnTo>
                <a:lnTo>
                  <a:pt x="16194" y="93299"/>
                </a:lnTo>
                <a:lnTo>
                  <a:pt x="20707" y="100894"/>
                </a:lnTo>
                <a:lnTo>
                  <a:pt x="31013" y="117272"/>
                </a:lnTo>
                <a:lnTo>
                  <a:pt x="42208" y="134473"/>
                </a:lnTo>
                <a:lnTo>
                  <a:pt x="47972" y="142234"/>
                </a:lnTo>
                <a:lnTo>
                  <a:pt x="53799" y="149393"/>
                </a:lnTo>
                <a:lnTo>
                  <a:pt x="59669" y="156150"/>
                </a:lnTo>
                <a:lnTo>
                  <a:pt x="66557" y="163631"/>
                </a:lnTo>
                <a:lnTo>
                  <a:pt x="82149" y="179881"/>
                </a:lnTo>
                <a:lnTo>
                  <a:pt x="89482" y="188382"/>
                </a:lnTo>
                <a:lnTo>
                  <a:pt x="96356" y="197025"/>
                </a:lnTo>
                <a:lnTo>
                  <a:pt x="102922" y="205765"/>
                </a:lnTo>
                <a:lnTo>
                  <a:pt x="110276" y="213575"/>
                </a:lnTo>
                <a:lnTo>
                  <a:pt x="118155" y="220766"/>
                </a:lnTo>
                <a:lnTo>
                  <a:pt x="126385" y="227545"/>
                </a:lnTo>
                <a:lnTo>
                  <a:pt x="134847" y="234048"/>
                </a:lnTo>
                <a:lnTo>
                  <a:pt x="143466" y="240368"/>
                </a:lnTo>
                <a:lnTo>
                  <a:pt x="152188" y="246566"/>
                </a:lnTo>
                <a:lnTo>
                  <a:pt x="159987" y="252682"/>
                </a:lnTo>
                <a:lnTo>
                  <a:pt x="167171" y="258744"/>
                </a:lnTo>
                <a:lnTo>
                  <a:pt x="173945" y="264770"/>
                </a:lnTo>
                <a:lnTo>
                  <a:pt x="180444" y="269779"/>
                </a:lnTo>
                <a:lnTo>
                  <a:pt x="186762" y="274111"/>
                </a:lnTo>
                <a:lnTo>
                  <a:pt x="192959" y="277990"/>
                </a:lnTo>
                <a:lnTo>
                  <a:pt x="198081" y="281569"/>
                </a:lnTo>
                <a:lnTo>
                  <a:pt x="206419" y="288191"/>
                </a:lnTo>
                <a:lnTo>
                  <a:pt x="211951" y="292757"/>
                </a:lnTo>
                <a:lnTo>
                  <a:pt x="212727" y="292406"/>
                </a:lnTo>
                <a:lnTo>
                  <a:pt x="213245" y="291180"/>
                </a:lnTo>
                <a:lnTo>
                  <a:pt x="213974" y="284713"/>
                </a:lnTo>
                <a:lnTo>
                  <a:pt x="214076" y="282082"/>
                </a:lnTo>
                <a:lnTo>
                  <a:pt x="213151" y="279337"/>
                </a:lnTo>
                <a:lnTo>
                  <a:pt x="209480" y="273639"/>
                </a:lnTo>
                <a:lnTo>
                  <a:pt x="204540" y="265154"/>
                </a:lnTo>
                <a:lnTo>
                  <a:pt x="199037" y="254768"/>
                </a:lnTo>
                <a:lnTo>
                  <a:pt x="184468" y="226058"/>
                </a:lnTo>
                <a:lnTo>
                  <a:pt x="181506" y="219167"/>
                </a:lnTo>
                <a:lnTo>
                  <a:pt x="178540" y="211595"/>
                </a:lnTo>
                <a:lnTo>
                  <a:pt x="175572" y="203572"/>
                </a:lnTo>
                <a:lnTo>
                  <a:pt x="171607" y="195246"/>
                </a:lnTo>
                <a:lnTo>
                  <a:pt x="166980" y="186719"/>
                </a:lnTo>
                <a:lnTo>
                  <a:pt x="161910" y="178057"/>
                </a:lnTo>
                <a:lnTo>
                  <a:pt x="156547" y="170299"/>
                </a:lnTo>
                <a:lnTo>
                  <a:pt x="150987" y="163142"/>
                </a:lnTo>
                <a:lnTo>
                  <a:pt x="145296" y="156386"/>
                </a:lnTo>
                <a:lnTo>
                  <a:pt x="140510" y="148906"/>
                </a:lnTo>
                <a:lnTo>
                  <a:pt x="136327" y="140943"/>
                </a:lnTo>
                <a:lnTo>
                  <a:pt x="132545" y="132657"/>
                </a:lnTo>
                <a:lnTo>
                  <a:pt x="129033" y="124157"/>
                </a:lnTo>
                <a:lnTo>
                  <a:pt x="125699" y="115513"/>
                </a:lnTo>
                <a:lnTo>
                  <a:pt x="122484" y="106775"/>
                </a:lnTo>
                <a:lnTo>
                  <a:pt x="119349" y="98964"/>
                </a:lnTo>
                <a:lnTo>
                  <a:pt x="116265" y="91773"/>
                </a:lnTo>
                <a:lnTo>
                  <a:pt x="113220" y="84995"/>
                </a:lnTo>
                <a:lnTo>
                  <a:pt x="111186" y="78491"/>
                </a:lnTo>
                <a:lnTo>
                  <a:pt x="109833" y="72171"/>
                </a:lnTo>
                <a:lnTo>
                  <a:pt x="108930" y="65974"/>
                </a:lnTo>
                <a:lnTo>
                  <a:pt x="108328" y="60850"/>
                </a:lnTo>
                <a:lnTo>
                  <a:pt x="107660" y="52511"/>
                </a:lnTo>
                <a:lnTo>
                  <a:pt x="107362" y="45497"/>
                </a:lnTo>
                <a:lnTo>
                  <a:pt x="107283" y="42237"/>
                </a:lnTo>
                <a:lnTo>
                  <a:pt x="108222" y="40065"/>
                </a:lnTo>
                <a:lnTo>
                  <a:pt x="109841" y="38616"/>
                </a:lnTo>
                <a:lnTo>
                  <a:pt x="111912" y="37651"/>
                </a:lnTo>
                <a:lnTo>
                  <a:pt x="116859" y="36577"/>
                </a:lnTo>
                <a:lnTo>
                  <a:pt x="125222" y="35974"/>
                </a:lnTo>
                <a:lnTo>
                  <a:pt x="128119" y="35889"/>
                </a:lnTo>
                <a:lnTo>
                  <a:pt x="131043" y="36824"/>
                </a:lnTo>
                <a:lnTo>
                  <a:pt x="136937" y="40510"/>
                </a:lnTo>
                <a:lnTo>
                  <a:pt x="145510" y="48101"/>
                </a:lnTo>
                <a:lnTo>
                  <a:pt x="155934" y="58090"/>
                </a:lnTo>
                <a:lnTo>
                  <a:pt x="276789" y="178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SMARTInkAnnotation197"/>
          <p:cNvSpPr/>
          <p:nvPr/>
        </p:nvSpPr>
        <p:spPr>
          <a:xfrm>
            <a:off x="7889061" y="5777507"/>
            <a:ext cx="183377" cy="160689"/>
          </a:xfrm>
          <a:custGeom>
            <a:avLst/>
            <a:gdLst/>
            <a:ahLst/>
            <a:cxnLst/>
            <a:rect l="0" t="0" r="0" b="0"/>
            <a:pathLst>
              <a:path w="183377" h="160689">
                <a:moveTo>
                  <a:pt x="58360" y="0"/>
                </a:moveTo>
                <a:lnTo>
                  <a:pt x="53216" y="0"/>
                </a:lnTo>
                <a:lnTo>
                  <a:pt x="55412" y="0"/>
                </a:lnTo>
                <a:lnTo>
                  <a:pt x="52747" y="0"/>
                </a:lnTo>
                <a:lnTo>
                  <a:pt x="50648" y="993"/>
                </a:lnTo>
                <a:lnTo>
                  <a:pt x="45673" y="4741"/>
                </a:lnTo>
                <a:lnTo>
                  <a:pt x="43949" y="7129"/>
                </a:lnTo>
                <a:lnTo>
                  <a:pt x="42799" y="9714"/>
                </a:lnTo>
                <a:lnTo>
                  <a:pt x="42033" y="12429"/>
                </a:lnTo>
                <a:lnTo>
                  <a:pt x="39537" y="15232"/>
                </a:lnTo>
                <a:lnTo>
                  <a:pt x="35890" y="18092"/>
                </a:lnTo>
                <a:lnTo>
                  <a:pt x="31474" y="20991"/>
                </a:lnTo>
                <a:lnTo>
                  <a:pt x="27537" y="23916"/>
                </a:lnTo>
                <a:lnTo>
                  <a:pt x="23921" y="26858"/>
                </a:lnTo>
                <a:lnTo>
                  <a:pt x="20518" y="29812"/>
                </a:lnTo>
                <a:lnTo>
                  <a:pt x="17257" y="33765"/>
                </a:lnTo>
                <a:lnTo>
                  <a:pt x="14091" y="38386"/>
                </a:lnTo>
                <a:lnTo>
                  <a:pt x="10988" y="43450"/>
                </a:lnTo>
                <a:lnTo>
                  <a:pt x="8919" y="48810"/>
                </a:lnTo>
                <a:lnTo>
                  <a:pt x="7539" y="54369"/>
                </a:lnTo>
                <a:lnTo>
                  <a:pt x="6622" y="60058"/>
                </a:lnTo>
                <a:lnTo>
                  <a:pt x="5016" y="65836"/>
                </a:lnTo>
                <a:lnTo>
                  <a:pt x="2953" y="71672"/>
                </a:lnTo>
                <a:lnTo>
                  <a:pt x="586" y="77547"/>
                </a:lnTo>
                <a:lnTo>
                  <a:pt x="0" y="83448"/>
                </a:lnTo>
                <a:lnTo>
                  <a:pt x="602" y="89367"/>
                </a:lnTo>
                <a:lnTo>
                  <a:pt x="1996" y="95296"/>
                </a:lnTo>
                <a:lnTo>
                  <a:pt x="3916" y="100242"/>
                </a:lnTo>
                <a:lnTo>
                  <a:pt x="6189" y="104531"/>
                </a:lnTo>
                <a:lnTo>
                  <a:pt x="8698" y="108383"/>
                </a:lnTo>
                <a:lnTo>
                  <a:pt x="11361" y="112935"/>
                </a:lnTo>
                <a:lnTo>
                  <a:pt x="14129" y="117955"/>
                </a:lnTo>
                <a:lnTo>
                  <a:pt x="16967" y="123285"/>
                </a:lnTo>
                <a:lnTo>
                  <a:pt x="19850" y="127830"/>
                </a:lnTo>
                <a:lnTo>
                  <a:pt x="22765" y="131853"/>
                </a:lnTo>
                <a:lnTo>
                  <a:pt x="25700" y="135527"/>
                </a:lnTo>
                <a:lnTo>
                  <a:pt x="29641" y="138969"/>
                </a:lnTo>
                <a:lnTo>
                  <a:pt x="34254" y="142255"/>
                </a:lnTo>
                <a:lnTo>
                  <a:pt x="39313" y="145439"/>
                </a:lnTo>
                <a:lnTo>
                  <a:pt x="43678" y="148553"/>
                </a:lnTo>
                <a:lnTo>
                  <a:pt x="47580" y="151621"/>
                </a:lnTo>
                <a:lnTo>
                  <a:pt x="51173" y="154659"/>
                </a:lnTo>
                <a:lnTo>
                  <a:pt x="55554" y="156684"/>
                </a:lnTo>
                <a:lnTo>
                  <a:pt x="60458" y="158034"/>
                </a:lnTo>
                <a:lnTo>
                  <a:pt x="65711" y="158934"/>
                </a:lnTo>
                <a:lnTo>
                  <a:pt x="70207" y="159535"/>
                </a:lnTo>
                <a:lnTo>
                  <a:pt x="74195" y="159934"/>
                </a:lnTo>
                <a:lnTo>
                  <a:pt x="77847" y="160201"/>
                </a:lnTo>
                <a:lnTo>
                  <a:pt x="81274" y="160379"/>
                </a:lnTo>
                <a:lnTo>
                  <a:pt x="87727" y="160577"/>
                </a:lnTo>
                <a:lnTo>
                  <a:pt x="96937" y="160688"/>
                </a:lnTo>
                <a:lnTo>
                  <a:pt x="100945" y="159711"/>
                </a:lnTo>
                <a:lnTo>
                  <a:pt x="105602" y="158069"/>
                </a:lnTo>
                <a:lnTo>
                  <a:pt x="110691" y="155980"/>
                </a:lnTo>
                <a:lnTo>
                  <a:pt x="114083" y="153596"/>
                </a:lnTo>
                <a:lnTo>
                  <a:pt x="116345" y="151015"/>
                </a:lnTo>
                <a:lnTo>
                  <a:pt x="117853" y="148302"/>
                </a:lnTo>
                <a:lnTo>
                  <a:pt x="119850" y="146493"/>
                </a:lnTo>
                <a:lnTo>
                  <a:pt x="122174" y="145287"/>
                </a:lnTo>
                <a:lnTo>
                  <a:pt x="124714" y="144483"/>
                </a:lnTo>
                <a:lnTo>
                  <a:pt x="126410" y="141963"/>
                </a:lnTo>
                <a:lnTo>
                  <a:pt x="127538" y="138298"/>
                </a:lnTo>
                <a:lnTo>
                  <a:pt x="128292" y="133871"/>
                </a:lnTo>
                <a:lnTo>
                  <a:pt x="127801" y="128935"/>
                </a:lnTo>
                <a:lnTo>
                  <a:pt x="126483" y="123660"/>
                </a:lnTo>
                <a:lnTo>
                  <a:pt x="124611" y="118159"/>
                </a:lnTo>
                <a:lnTo>
                  <a:pt x="123363" y="113499"/>
                </a:lnTo>
                <a:lnTo>
                  <a:pt x="122532" y="109401"/>
                </a:lnTo>
                <a:lnTo>
                  <a:pt x="121977" y="105676"/>
                </a:lnTo>
                <a:lnTo>
                  <a:pt x="120615" y="101209"/>
                </a:lnTo>
                <a:lnTo>
                  <a:pt x="118715" y="96246"/>
                </a:lnTo>
                <a:lnTo>
                  <a:pt x="116457" y="90953"/>
                </a:lnTo>
                <a:lnTo>
                  <a:pt x="111301" y="79781"/>
                </a:lnTo>
                <a:lnTo>
                  <a:pt x="108537" y="74023"/>
                </a:lnTo>
                <a:lnTo>
                  <a:pt x="105702" y="69192"/>
                </a:lnTo>
                <a:lnTo>
                  <a:pt x="102820" y="64980"/>
                </a:lnTo>
                <a:lnTo>
                  <a:pt x="99907" y="61180"/>
                </a:lnTo>
                <a:lnTo>
                  <a:pt x="96971" y="57653"/>
                </a:lnTo>
                <a:lnTo>
                  <a:pt x="94023" y="54311"/>
                </a:lnTo>
                <a:lnTo>
                  <a:pt x="88101" y="47951"/>
                </a:lnTo>
                <a:lnTo>
                  <a:pt x="76741" y="36254"/>
                </a:lnTo>
                <a:lnTo>
                  <a:pt x="76452" y="38603"/>
                </a:lnTo>
                <a:lnTo>
                  <a:pt x="76322" y="42954"/>
                </a:lnTo>
                <a:lnTo>
                  <a:pt x="76265" y="48195"/>
                </a:lnTo>
                <a:lnTo>
                  <a:pt x="77242" y="50982"/>
                </a:lnTo>
                <a:lnTo>
                  <a:pt x="78886" y="53832"/>
                </a:lnTo>
                <a:lnTo>
                  <a:pt x="80974" y="56724"/>
                </a:lnTo>
                <a:lnTo>
                  <a:pt x="83358" y="60637"/>
                </a:lnTo>
                <a:lnTo>
                  <a:pt x="85940" y="65229"/>
                </a:lnTo>
                <a:lnTo>
                  <a:pt x="88653" y="70275"/>
                </a:lnTo>
                <a:lnTo>
                  <a:pt x="92445" y="74632"/>
                </a:lnTo>
                <a:lnTo>
                  <a:pt x="96959" y="78528"/>
                </a:lnTo>
                <a:lnTo>
                  <a:pt x="101952" y="82117"/>
                </a:lnTo>
                <a:lnTo>
                  <a:pt x="107266" y="86495"/>
                </a:lnTo>
                <a:lnTo>
                  <a:pt x="112791" y="91398"/>
                </a:lnTo>
                <a:lnTo>
                  <a:pt x="118461" y="96651"/>
                </a:lnTo>
                <a:lnTo>
                  <a:pt x="124224" y="101145"/>
                </a:lnTo>
                <a:lnTo>
                  <a:pt x="130051" y="105133"/>
                </a:lnTo>
                <a:lnTo>
                  <a:pt x="135920" y="108784"/>
                </a:lnTo>
                <a:lnTo>
                  <a:pt x="141817" y="111218"/>
                </a:lnTo>
                <a:lnTo>
                  <a:pt x="147733" y="112841"/>
                </a:lnTo>
                <a:lnTo>
                  <a:pt x="153661" y="113923"/>
                </a:lnTo>
                <a:lnTo>
                  <a:pt x="158605" y="114644"/>
                </a:lnTo>
                <a:lnTo>
                  <a:pt x="162894" y="115125"/>
                </a:lnTo>
                <a:lnTo>
                  <a:pt x="166744" y="115445"/>
                </a:lnTo>
                <a:lnTo>
                  <a:pt x="170304" y="115659"/>
                </a:lnTo>
                <a:lnTo>
                  <a:pt x="183376" y="1160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SMARTInkAnnotation198"/>
          <p:cNvSpPr/>
          <p:nvPr/>
        </p:nvSpPr>
        <p:spPr>
          <a:xfrm>
            <a:off x="8010331" y="5625703"/>
            <a:ext cx="141936" cy="178594"/>
          </a:xfrm>
          <a:custGeom>
            <a:avLst/>
            <a:gdLst/>
            <a:ahLst/>
            <a:cxnLst/>
            <a:rect l="0" t="0" r="0" b="0"/>
            <a:pathLst>
              <a:path w="141936" h="178594">
                <a:moveTo>
                  <a:pt x="44244" y="0"/>
                </a:moveTo>
                <a:lnTo>
                  <a:pt x="36556" y="0"/>
                </a:lnTo>
                <a:lnTo>
                  <a:pt x="36142" y="992"/>
                </a:lnTo>
                <a:lnTo>
                  <a:pt x="35683" y="4740"/>
                </a:lnTo>
                <a:lnTo>
                  <a:pt x="34568" y="8121"/>
                </a:lnTo>
                <a:lnTo>
                  <a:pt x="32832" y="12359"/>
                </a:lnTo>
                <a:lnTo>
                  <a:pt x="30683" y="17169"/>
                </a:lnTo>
                <a:lnTo>
                  <a:pt x="25650" y="27805"/>
                </a:lnTo>
                <a:lnTo>
                  <a:pt x="22918" y="33419"/>
                </a:lnTo>
                <a:lnTo>
                  <a:pt x="21097" y="39147"/>
                </a:lnTo>
                <a:lnTo>
                  <a:pt x="19884" y="44949"/>
                </a:lnTo>
                <a:lnTo>
                  <a:pt x="19075" y="50802"/>
                </a:lnTo>
                <a:lnTo>
                  <a:pt x="17542" y="57680"/>
                </a:lnTo>
                <a:lnTo>
                  <a:pt x="15530" y="65242"/>
                </a:lnTo>
                <a:lnTo>
                  <a:pt x="13194" y="73261"/>
                </a:lnTo>
                <a:lnTo>
                  <a:pt x="11638" y="80590"/>
                </a:lnTo>
                <a:lnTo>
                  <a:pt x="10600" y="87461"/>
                </a:lnTo>
                <a:lnTo>
                  <a:pt x="9908" y="94026"/>
                </a:lnTo>
                <a:lnTo>
                  <a:pt x="8456" y="99395"/>
                </a:lnTo>
                <a:lnTo>
                  <a:pt x="6495" y="103967"/>
                </a:lnTo>
                <a:lnTo>
                  <a:pt x="4196" y="108006"/>
                </a:lnTo>
                <a:lnTo>
                  <a:pt x="2662" y="111691"/>
                </a:lnTo>
                <a:lnTo>
                  <a:pt x="1640" y="115140"/>
                </a:lnTo>
                <a:lnTo>
                  <a:pt x="959" y="118432"/>
                </a:lnTo>
                <a:lnTo>
                  <a:pt x="504" y="121619"/>
                </a:lnTo>
                <a:lnTo>
                  <a:pt x="201" y="124735"/>
                </a:lnTo>
                <a:lnTo>
                  <a:pt x="0" y="127805"/>
                </a:lnTo>
                <a:lnTo>
                  <a:pt x="857" y="129852"/>
                </a:lnTo>
                <a:lnTo>
                  <a:pt x="2421" y="131216"/>
                </a:lnTo>
                <a:lnTo>
                  <a:pt x="4455" y="132126"/>
                </a:lnTo>
                <a:lnTo>
                  <a:pt x="5812" y="131740"/>
                </a:lnTo>
                <a:lnTo>
                  <a:pt x="6717" y="130490"/>
                </a:lnTo>
                <a:lnTo>
                  <a:pt x="7320" y="128665"/>
                </a:lnTo>
                <a:lnTo>
                  <a:pt x="8714" y="127449"/>
                </a:lnTo>
                <a:lnTo>
                  <a:pt x="10635" y="126638"/>
                </a:lnTo>
                <a:lnTo>
                  <a:pt x="12909" y="126097"/>
                </a:lnTo>
                <a:lnTo>
                  <a:pt x="15416" y="124744"/>
                </a:lnTo>
                <a:lnTo>
                  <a:pt x="18081" y="122850"/>
                </a:lnTo>
                <a:lnTo>
                  <a:pt x="20849" y="120595"/>
                </a:lnTo>
                <a:lnTo>
                  <a:pt x="24679" y="118100"/>
                </a:lnTo>
                <a:lnTo>
                  <a:pt x="29217" y="115444"/>
                </a:lnTo>
                <a:lnTo>
                  <a:pt x="34226" y="112681"/>
                </a:lnTo>
                <a:lnTo>
                  <a:pt x="38558" y="109848"/>
                </a:lnTo>
                <a:lnTo>
                  <a:pt x="42437" y="106966"/>
                </a:lnTo>
                <a:lnTo>
                  <a:pt x="46016" y="104053"/>
                </a:lnTo>
                <a:lnTo>
                  <a:pt x="50387" y="100126"/>
                </a:lnTo>
                <a:lnTo>
                  <a:pt x="60534" y="90472"/>
                </a:lnTo>
                <a:lnTo>
                  <a:pt x="65026" y="87103"/>
                </a:lnTo>
                <a:lnTo>
                  <a:pt x="69012" y="84858"/>
                </a:lnTo>
                <a:lnTo>
                  <a:pt x="72663" y="83361"/>
                </a:lnTo>
                <a:lnTo>
                  <a:pt x="77080" y="81371"/>
                </a:lnTo>
                <a:lnTo>
                  <a:pt x="87280" y="76514"/>
                </a:lnTo>
                <a:lnTo>
                  <a:pt x="92779" y="75814"/>
                </a:lnTo>
                <a:lnTo>
                  <a:pt x="98429" y="76339"/>
                </a:lnTo>
                <a:lnTo>
                  <a:pt x="104180" y="77682"/>
                </a:lnTo>
                <a:lnTo>
                  <a:pt x="109005" y="78577"/>
                </a:lnTo>
                <a:lnTo>
                  <a:pt x="113216" y="79174"/>
                </a:lnTo>
                <a:lnTo>
                  <a:pt x="117014" y="79571"/>
                </a:lnTo>
                <a:lnTo>
                  <a:pt x="120539" y="81821"/>
                </a:lnTo>
                <a:lnTo>
                  <a:pt x="123881" y="85305"/>
                </a:lnTo>
                <a:lnTo>
                  <a:pt x="127101" y="89612"/>
                </a:lnTo>
                <a:lnTo>
                  <a:pt x="130240" y="94468"/>
                </a:lnTo>
                <a:lnTo>
                  <a:pt x="133325" y="99689"/>
                </a:lnTo>
                <a:lnTo>
                  <a:pt x="136374" y="105154"/>
                </a:lnTo>
                <a:lnTo>
                  <a:pt x="138406" y="111775"/>
                </a:lnTo>
                <a:lnTo>
                  <a:pt x="139761" y="119165"/>
                </a:lnTo>
                <a:lnTo>
                  <a:pt x="140664" y="127069"/>
                </a:lnTo>
                <a:lnTo>
                  <a:pt x="141266" y="134322"/>
                </a:lnTo>
                <a:lnTo>
                  <a:pt x="141668" y="141141"/>
                </a:lnTo>
                <a:lnTo>
                  <a:pt x="141935" y="147672"/>
                </a:lnTo>
                <a:lnTo>
                  <a:pt x="141122" y="154011"/>
                </a:lnTo>
                <a:lnTo>
                  <a:pt x="139587" y="160220"/>
                </a:lnTo>
                <a:lnTo>
                  <a:pt x="133541" y="1785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SMARTInkAnnotation199"/>
          <p:cNvSpPr/>
          <p:nvPr/>
        </p:nvSpPr>
        <p:spPr>
          <a:xfrm>
            <a:off x="8295678" y="5402460"/>
            <a:ext cx="169085" cy="223244"/>
          </a:xfrm>
          <a:custGeom>
            <a:avLst/>
            <a:gdLst/>
            <a:ahLst/>
            <a:cxnLst/>
            <a:rect l="0" t="0" r="0" b="0"/>
            <a:pathLst>
              <a:path w="169085" h="223244">
                <a:moveTo>
                  <a:pt x="0" y="0"/>
                </a:moveTo>
                <a:lnTo>
                  <a:pt x="0" y="13303"/>
                </a:lnTo>
                <a:lnTo>
                  <a:pt x="992" y="15814"/>
                </a:lnTo>
                <a:lnTo>
                  <a:pt x="4740" y="21250"/>
                </a:lnTo>
                <a:lnTo>
                  <a:pt x="9713" y="26974"/>
                </a:lnTo>
                <a:lnTo>
                  <a:pt x="12428" y="29889"/>
                </a:lnTo>
                <a:lnTo>
                  <a:pt x="16223" y="32825"/>
                </a:lnTo>
                <a:lnTo>
                  <a:pt x="20736" y="35774"/>
                </a:lnTo>
                <a:lnTo>
                  <a:pt x="25731" y="38732"/>
                </a:lnTo>
                <a:lnTo>
                  <a:pt x="32036" y="40705"/>
                </a:lnTo>
                <a:lnTo>
                  <a:pt x="39217" y="42019"/>
                </a:lnTo>
                <a:lnTo>
                  <a:pt x="46980" y="42895"/>
                </a:lnTo>
                <a:lnTo>
                  <a:pt x="55132" y="45464"/>
                </a:lnTo>
                <a:lnTo>
                  <a:pt x="63543" y="49161"/>
                </a:lnTo>
                <a:lnTo>
                  <a:pt x="93690" y="64612"/>
                </a:lnTo>
                <a:lnTo>
                  <a:pt x="101155" y="68872"/>
                </a:lnTo>
                <a:lnTo>
                  <a:pt x="109108" y="73696"/>
                </a:lnTo>
                <a:lnTo>
                  <a:pt x="117387" y="78897"/>
                </a:lnTo>
                <a:lnTo>
                  <a:pt x="124891" y="83355"/>
                </a:lnTo>
                <a:lnTo>
                  <a:pt x="131877" y="87321"/>
                </a:lnTo>
                <a:lnTo>
                  <a:pt x="138518" y="90957"/>
                </a:lnTo>
                <a:lnTo>
                  <a:pt x="143940" y="95364"/>
                </a:lnTo>
                <a:lnTo>
                  <a:pt x="148546" y="100287"/>
                </a:lnTo>
                <a:lnTo>
                  <a:pt x="152608" y="105553"/>
                </a:lnTo>
                <a:lnTo>
                  <a:pt x="156309" y="112041"/>
                </a:lnTo>
                <a:lnTo>
                  <a:pt x="159768" y="119342"/>
                </a:lnTo>
                <a:lnTo>
                  <a:pt x="163067" y="127187"/>
                </a:lnTo>
                <a:lnTo>
                  <a:pt x="165266" y="134401"/>
                </a:lnTo>
                <a:lnTo>
                  <a:pt x="166731" y="141195"/>
                </a:lnTo>
                <a:lnTo>
                  <a:pt x="167708" y="147708"/>
                </a:lnTo>
                <a:lnTo>
                  <a:pt x="168360" y="154034"/>
                </a:lnTo>
                <a:lnTo>
                  <a:pt x="168794" y="160237"/>
                </a:lnTo>
                <a:lnTo>
                  <a:pt x="169084" y="166355"/>
                </a:lnTo>
                <a:lnTo>
                  <a:pt x="167293" y="173412"/>
                </a:lnTo>
                <a:lnTo>
                  <a:pt x="164114" y="181092"/>
                </a:lnTo>
                <a:lnTo>
                  <a:pt x="149495" y="210066"/>
                </a:lnTo>
                <a:lnTo>
                  <a:pt x="146296" y="214458"/>
                </a:lnTo>
                <a:lnTo>
                  <a:pt x="143171" y="217386"/>
                </a:lnTo>
                <a:lnTo>
                  <a:pt x="133945" y="2232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SMARTInkAnnotation200"/>
          <p:cNvSpPr/>
          <p:nvPr/>
        </p:nvSpPr>
        <p:spPr>
          <a:xfrm>
            <a:off x="8188521" y="5348882"/>
            <a:ext cx="8931" cy="8931"/>
          </a:xfrm>
          <a:custGeom>
            <a:avLst/>
            <a:gdLst/>
            <a:ahLst/>
            <a:cxnLst/>
            <a:rect l="0" t="0" r="0" b="0"/>
            <a:pathLst>
              <a:path w="8931" h="8931">
                <a:moveTo>
                  <a:pt x="8930" y="89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Freeform 204"/>
          <p:cNvSpPr/>
          <p:nvPr/>
        </p:nvSpPr>
        <p:spPr>
          <a:xfrm>
            <a:off x="8188521" y="5348882"/>
            <a:ext cx="2648" cy="1"/>
          </a:xfrm>
          <a:custGeom>
            <a:avLst/>
            <a:gdLst/>
            <a:ahLst/>
            <a:cxnLst/>
            <a:rect l="0" t="0" r="0" b="0"/>
            <a:pathLst>
              <a:path w="2648" h="1">
                <a:moveTo>
                  <a:pt x="0" y="0"/>
                </a:moveTo>
                <a:lnTo>
                  <a:pt x="2647" y="0"/>
                </a:lnTo>
                <a:close/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SMARTInkAnnotation202"/>
          <p:cNvSpPr/>
          <p:nvPr/>
        </p:nvSpPr>
        <p:spPr>
          <a:xfrm>
            <a:off x="8349256" y="5225277"/>
            <a:ext cx="187524" cy="177018"/>
          </a:xfrm>
          <a:custGeom>
            <a:avLst/>
            <a:gdLst/>
            <a:ahLst/>
            <a:cxnLst/>
            <a:rect l="0" t="0" r="0" b="0"/>
            <a:pathLst>
              <a:path w="187524" h="177018">
                <a:moveTo>
                  <a:pt x="0" y="96816"/>
                </a:moveTo>
                <a:lnTo>
                  <a:pt x="0" y="120755"/>
                </a:lnTo>
                <a:lnTo>
                  <a:pt x="992" y="123689"/>
                </a:lnTo>
                <a:lnTo>
                  <a:pt x="2646" y="127631"/>
                </a:lnTo>
                <a:lnTo>
                  <a:pt x="4740" y="132242"/>
                </a:lnTo>
                <a:lnTo>
                  <a:pt x="6137" y="137301"/>
                </a:lnTo>
                <a:lnTo>
                  <a:pt x="7068" y="142658"/>
                </a:lnTo>
                <a:lnTo>
                  <a:pt x="7688" y="148213"/>
                </a:lnTo>
                <a:lnTo>
                  <a:pt x="9094" y="152909"/>
                </a:lnTo>
                <a:lnTo>
                  <a:pt x="11023" y="157032"/>
                </a:lnTo>
                <a:lnTo>
                  <a:pt x="13302" y="160772"/>
                </a:lnTo>
                <a:lnTo>
                  <a:pt x="15813" y="164258"/>
                </a:lnTo>
                <a:lnTo>
                  <a:pt x="18479" y="167575"/>
                </a:lnTo>
                <a:lnTo>
                  <a:pt x="25147" y="175285"/>
                </a:lnTo>
                <a:lnTo>
                  <a:pt x="27679" y="175918"/>
                </a:lnTo>
                <a:lnTo>
                  <a:pt x="31351" y="176340"/>
                </a:lnTo>
                <a:lnTo>
                  <a:pt x="35783" y="176621"/>
                </a:lnTo>
                <a:lnTo>
                  <a:pt x="43354" y="176934"/>
                </a:lnTo>
                <a:lnTo>
                  <a:pt x="46761" y="177017"/>
                </a:lnTo>
                <a:lnTo>
                  <a:pt x="50025" y="176081"/>
                </a:lnTo>
                <a:lnTo>
                  <a:pt x="53194" y="174464"/>
                </a:lnTo>
                <a:lnTo>
                  <a:pt x="56298" y="172394"/>
                </a:lnTo>
                <a:lnTo>
                  <a:pt x="59360" y="169030"/>
                </a:lnTo>
                <a:lnTo>
                  <a:pt x="62394" y="164802"/>
                </a:lnTo>
                <a:lnTo>
                  <a:pt x="65409" y="160000"/>
                </a:lnTo>
                <a:lnTo>
                  <a:pt x="69403" y="154814"/>
                </a:lnTo>
                <a:lnTo>
                  <a:pt x="74050" y="149372"/>
                </a:lnTo>
                <a:lnTo>
                  <a:pt x="79131" y="143760"/>
                </a:lnTo>
                <a:lnTo>
                  <a:pt x="83512" y="138034"/>
                </a:lnTo>
                <a:lnTo>
                  <a:pt x="87424" y="132232"/>
                </a:lnTo>
                <a:lnTo>
                  <a:pt x="91026" y="126380"/>
                </a:lnTo>
                <a:lnTo>
                  <a:pt x="94417" y="120494"/>
                </a:lnTo>
                <a:lnTo>
                  <a:pt x="100833" y="108663"/>
                </a:lnTo>
                <a:lnTo>
                  <a:pt x="110023" y="90846"/>
                </a:lnTo>
                <a:lnTo>
                  <a:pt x="114028" y="84898"/>
                </a:lnTo>
                <a:lnTo>
                  <a:pt x="118683" y="78949"/>
                </a:lnTo>
                <a:lnTo>
                  <a:pt x="123771" y="72999"/>
                </a:lnTo>
                <a:lnTo>
                  <a:pt x="127162" y="67047"/>
                </a:lnTo>
                <a:lnTo>
                  <a:pt x="129422" y="61096"/>
                </a:lnTo>
                <a:lnTo>
                  <a:pt x="130931" y="55143"/>
                </a:lnTo>
                <a:lnTo>
                  <a:pt x="131935" y="49190"/>
                </a:lnTo>
                <a:lnTo>
                  <a:pt x="132605" y="43238"/>
                </a:lnTo>
                <a:lnTo>
                  <a:pt x="133052" y="37285"/>
                </a:lnTo>
                <a:lnTo>
                  <a:pt x="133548" y="28024"/>
                </a:lnTo>
                <a:lnTo>
                  <a:pt x="133768" y="20602"/>
                </a:lnTo>
                <a:lnTo>
                  <a:pt x="133867" y="13995"/>
                </a:lnTo>
                <a:lnTo>
                  <a:pt x="132901" y="11837"/>
                </a:lnTo>
                <a:lnTo>
                  <a:pt x="131264" y="10398"/>
                </a:lnTo>
                <a:lnTo>
                  <a:pt x="129181" y="9439"/>
                </a:lnTo>
                <a:lnTo>
                  <a:pt x="124220" y="5726"/>
                </a:lnTo>
                <a:lnTo>
                  <a:pt x="121509" y="3348"/>
                </a:lnTo>
                <a:lnTo>
                  <a:pt x="118709" y="1762"/>
                </a:lnTo>
                <a:lnTo>
                  <a:pt x="112952" y="0"/>
                </a:lnTo>
                <a:lnTo>
                  <a:pt x="111020" y="522"/>
                </a:lnTo>
                <a:lnTo>
                  <a:pt x="109732" y="1862"/>
                </a:lnTo>
                <a:lnTo>
                  <a:pt x="108874" y="3748"/>
                </a:lnTo>
                <a:lnTo>
                  <a:pt x="107309" y="5005"/>
                </a:lnTo>
                <a:lnTo>
                  <a:pt x="105274" y="5843"/>
                </a:lnTo>
                <a:lnTo>
                  <a:pt x="102924" y="6402"/>
                </a:lnTo>
                <a:lnTo>
                  <a:pt x="101359" y="7767"/>
                </a:lnTo>
                <a:lnTo>
                  <a:pt x="100315" y="9668"/>
                </a:lnTo>
                <a:lnTo>
                  <a:pt x="99154" y="14428"/>
                </a:lnTo>
                <a:lnTo>
                  <a:pt x="98639" y="19850"/>
                </a:lnTo>
                <a:lnTo>
                  <a:pt x="98349" y="23740"/>
                </a:lnTo>
                <a:lnTo>
                  <a:pt x="100927" y="27297"/>
                </a:lnTo>
                <a:lnTo>
                  <a:pt x="103003" y="29634"/>
                </a:lnTo>
                <a:lnTo>
                  <a:pt x="105380" y="31192"/>
                </a:lnTo>
                <a:lnTo>
                  <a:pt x="110666" y="32924"/>
                </a:lnTo>
                <a:lnTo>
                  <a:pt x="114457" y="34377"/>
                </a:lnTo>
                <a:lnTo>
                  <a:pt x="118968" y="36339"/>
                </a:lnTo>
                <a:lnTo>
                  <a:pt x="123960" y="38639"/>
                </a:lnTo>
                <a:lnTo>
                  <a:pt x="128281" y="40172"/>
                </a:lnTo>
                <a:lnTo>
                  <a:pt x="132154" y="41194"/>
                </a:lnTo>
                <a:lnTo>
                  <a:pt x="135727" y="41875"/>
                </a:lnTo>
                <a:lnTo>
                  <a:pt x="140094" y="43322"/>
                </a:lnTo>
                <a:lnTo>
                  <a:pt x="144990" y="45278"/>
                </a:lnTo>
                <a:lnTo>
                  <a:pt x="150238" y="47575"/>
                </a:lnTo>
                <a:lnTo>
                  <a:pt x="155721" y="49106"/>
                </a:lnTo>
                <a:lnTo>
                  <a:pt x="161360" y="50126"/>
                </a:lnTo>
                <a:lnTo>
                  <a:pt x="167104" y="50807"/>
                </a:lnTo>
                <a:lnTo>
                  <a:pt x="171926" y="50268"/>
                </a:lnTo>
                <a:lnTo>
                  <a:pt x="176133" y="48917"/>
                </a:lnTo>
                <a:lnTo>
                  <a:pt x="187523" y="432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SMARTInkAnnotation203"/>
          <p:cNvSpPr/>
          <p:nvPr/>
        </p:nvSpPr>
        <p:spPr>
          <a:xfrm>
            <a:off x="8510434" y="5054203"/>
            <a:ext cx="140621" cy="214313"/>
          </a:xfrm>
          <a:custGeom>
            <a:avLst/>
            <a:gdLst/>
            <a:ahLst/>
            <a:cxnLst/>
            <a:rect l="0" t="0" r="0" b="0"/>
            <a:pathLst>
              <a:path w="140621" h="214313">
                <a:moveTo>
                  <a:pt x="62063" y="0"/>
                </a:moveTo>
                <a:lnTo>
                  <a:pt x="57322" y="0"/>
                </a:lnTo>
                <a:lnTo>
                  <a:pt x="55926" y="992"/>
                </a:lnTo>
                <a:lnTo>
                  <a:pt x="54994" y="2645"/>
                </a:lnTo>
                <a:lnTo>
                  <a:pt x="54374" y="4740"/>
                </a:lnTo>
                <a:lnTo>
                  <a:pt x="52968" y="6136"/>
                </a:lnTo>
                <a:lnTo>
                  <a:pt x="51038" y="7067"/>
                </a:lnTo>
                <a:lnTo>
                  <a:pt x="48760" y="7688"/>
                </a:lnTo>
                <a:lnTo>
                  <a:pt x="47241" y="10087"/>
                </a:lnTo>
                <a:lnTo>
                  <a:pt x="46229" y="13670"/>
                </a:lnTo>
                <a:lnTo>
                  <a:pt x="45553" y="18043"/>
                </a:lnTo>
                <a:lnTo>
                  <a:pt x="44111" y="21950"/>
                </a:lnTo>
                <a:lnTo>
                  <a:pt x="42157" y="25548"/>
                </a:lnTo>
                <a:lnTo>
                  <a:pt x="39863" y="28938"/>
                </a:lnTo>
                <a:lnTo>
                  <a:pt x="37341" y="33182"/>
                </a:lnTo>
                <a:lnTo>
                  <a:pt x="34668" y="37997"/>
                </a:lnTo>
                <a:lnTo>
                  <a:pt x="31893" y="43190"/>
                </a:lnTo>
                <a:lnTo>
                  <a:pt x="28059" y="47645"/>
                </a:lnTo>
                <a:lnTo>
                  <a:pt x="23518" y="51607"/>
                </a:lnTo>
                <a:lnTo>
                  <a:pt x="18506" y="55241"/>
                </a:lnTo>
                <a:lnTo>
                  <a:pt x="15166" y="58655"/>
                </a:lnTo>
                <a:lnTo>
                  <a:pt x="12938" y="61924"/>
                </a:lnTo>
                <a:lnTo>
                  <a:pt x="9471" y="68202"/>
                </a:lnTo>
                <a:lnTo>
                  <a:pt x="7158" y="71264"/>
                </a:lnTo>
                <a:lnTo>
                  <a:pt x="4623" y="74298"/>
                </a:lnTo>
                <a:lnTo>
                  <a:pt x="2933" y="77314"/>
                </a:lnTo>
                <a:lnTo>
                  <a:pt x="1057" y="83310"/>
                </a:lnTo>
                <a:lnTo>
                  <a:pt x="0" y="87522"/>
                </a:lnTo>
                <a:lnTo>
                  <a:pt x="843" y="88114"/>
                </a:lnTo>
                <a:lnTo>
                  <a:pt x="4427" y="88771"/>
                </a:lnTo>
                <a:lnTo>
                  <a:pt x="7282" y="89141"/>
                </a:lnTo>
                <a:lnTo>
                  <a:pt x="13242" y="89227"/>
                </a:lnTo>
                <a:lnTo>
                  <a:pt x="17609" y="89250"/>
                </a:lnTo>
                <a:lnTo>
                  <a:pt x="22505" y="88273"/>
                </a:lnTo>
                <a:lnTo>
                  <a:pt x="27754" y="86630"/>
                </a:lnTo>
                <a:lnTo>
                  <a:pt x="33237" y="84542"/>
                </a:lnTo>
                <a:lnTo>
                  <a:pt x="38876" y="83150"/>
                </a:lnTo>
                <a:lnTo>
                  <a:pt x="44620" y="82223"/>
                </a:lnTo>
                <a:lnTo>
                  <a:pt x="50434" y="81604"/>
                </a:lnTo>
                <a:lnTo>
                  <a:pt x="56295" y="81192"/>
                </a:lnTo>
                <a:lnTo>
                  <a:pt x="62187" y="80917"/>
                </a:lnTo>
                <a:lnTo>
                  <a:pt x="74024" y="80611"/>
                </a:lnTo>
                <a:lnTo>
                  <a:pt x="103742" y="80399"/>
                </a:lnTo>
                <a:lnTo>
                  <a:pt x="108701" y="81380"/>
                </a:lnTo>
                <a:lnTo>
                  <a:pt x="112999" y="83027"/>
                </a:lnTo>
                <a:lnTo>
                  <a:pt x="116856" y="85117"/>
                </a:lnTo>
                <a:lnTo>
                  <a:pt x="120420" y="87502"/>
                </a:lnTo>
                <a:lnTo>
                  <a:pt x="123788" y="90085"/>
                </a:lnTo>
                <a:lnTo>
                  <a:pt x="127025" y="92798"/>
                </a:lnTo>
                <a:lnTo>
                  <a:pt x="130176" y="96593"/>
                </a:lnTo>
                <a:lnTo>
                  <a:pt x="133269" y="101105"/>
                </a:lnTo>
                <a:lnTo>
                  <a:pt x="136322" y="106099"/>
                </a:lnTo>
                <a:lnTo>
                  <a:pt x="138359" y="111412"/>
                </a:lnTo>
                <a:lnTo>
                  <a:pt x="139716" y="116939"/>
                </a:lnTo>
                <a:lnTo>
                  <a:pt x="140620" y="122607"/>
                </a:lnTo>
                <a:lnTo>
                  <a:pt x="140232" y="128371"/>
                </a:lnTo>
                <a:lnTo>
                  <a:pt x="138979" y="134198"/>
                </a:lnTo>
                <a:lnTo>
                  <a:pt x="137153" y="140067"/>
                </a:lnTo>
                <a:lnTo>
                  <a:pt x="133951" y="145964"/>
                </a:lnTo>
                <a:lnTo>
                  <a:pt x="129832" y="151880"/>
                </a:lnTo>
                <a:lnTo>
                  <a:pt x="125102" y="157807"/>
                </a:lnTo>
                <a:lnTo>
                  <a:pt x="119964" y="163744"/>
                </a:lnTo>
                <a:lnTo>
                  <a:pt x="114554" y="169686"/>
                </a:lnTo>
                <a:lnTo>
                  <a:pt x="108963" y="175632"/>
                </a:lnTo>
                <a:lnTo>
                  <a:pt x="104244" y="181580"/>
                </a:lnTo>
                <a:lnTo>
                  <a:pt x="100105" y="187530"/>
                </a:lnTo>
                <a:lnTo>
                  <a:pt x="96354" y="193481"/>
                </a:lnTo>
                <a:lnTo>
                  <a:pt x="92861" y="198440"/>
                </a:lnTo>
                <a:lnTo>
                  <a:pt x="89541" y="202739"/>
                </a:lnTo>
                <a:lnTo>
                  <a:pt x="79923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SMARTInkAnnotation204"/>
          <p:cNvSpPr/>
          <p:nvPr/>
        </p:nvSpPr>
        <p:spPr>
          <a:xfrm>
            <a:off x="8545709" y="4848820"/>
            <a:ext cx="232173" cy="241102"/>
          </a:xfrm>
          <a:custGeom>
            <a:avLst/>
            <a:gdLst/>
            <a:ahLst/>
            <a:cxnLst/>
            <a:rect l="0" t="0" r="0" b="0"/>
            <a:pathLst>
              <a:path w="232173" h="241102">
                <a:moveTo>
                  <a:pt x="0" y="0"/>
                </a:moveTo>
                <a:lnTo>
                  <a:pt x="4740" y="0"/>
                </a:lnTo>
                <a:lnTo>
                  <a:pt x="5145" y="992"/>
                </a:lnTo>
                <a:lnTo>
                  <a:pt x="4422" y="2645"/>
                </a:lnTo>
                <a:lnTo>
                  <a:pt x="2948" y="4740"/>
                </a:lnTo>
                <a:lnTo>
                  <a:pt x="2958" y="7129"/>
                </a:lnTo>
                <a:lnTo>
                  <a:pt x="3956" y="9713"/>
                </a:lnTo>
                <a:lnTo>
                  <a:pt x="7712" y="15231"/>
                </a:lnTo>
                <a:lnTo>
                  <a:pt x="12687" y="20990"/>
                </a:lnTo>
                <a:lnTo>
                  <a:pt x="14411" y="24908"/>
                </a:lnTo>
                <a:lnTo>
                  <a:pt x="15561" y="29503"/>
                </a:lnTo>
                <a:lnTo>
                  <a:pt x="16327" y="34552"/>
                </a:lnTo>
                <a:lnTo>
                  <a:pt x="18822" y="39902"/>
                </a:lnTo>
                <a:lnTo>
                  <a:pt x="22470" y="45452"/>
                </a:lnTo>
                <a:lnTo>
                  <a:pt x="26886" y="51137"/>
                </a:lnTo>
                <a:lnTo>
                  <a:pt x="32807" y="57904"/>
                </a:lnTo>
                <a:lnTo>
                  <a:pt x="39731" y="65392"/>
                </a:lnTo>
                <a:lnTo>
                  <a:pt x="47323" y="73360"/>
                </a:lnTo>
                <a:lnTo>
                  <a:pt x="55361" y="80657"/>
                </a:lnTo>
                <a:lnTo>
                  <a:pt x="63697" y="87506"/>
                </a:lnTo>
                <a:lnTo>
                  <a:pt x="72230" y="94056"/>
                </a:lnTo>
                <a:lnTo>
                  <a:pt x="80895" y="101399"/>
                </a:lnTo>
                <a:lnTo>
                  <a:pt x="89649" y="109271"/>
                </a:lnTo>
                <a:lnTo>
                  <a:pt x="98461" y="117496"/>
                </a:lnTo>
                <a:lnTo>
                  <a:pt x="108305" y="125956"/>
                </a:lnTo>
                <a:lnTo>
                  <a:pt x="118837" y="134572"/>
                </a:lnTo>
                <a:lnTo>
                  <a:pt x="129826" y="143293"/>
                </a:lnTo>
                <a:lnTo>
                  <a:pt x="140129" y="151091"/>
                </a:lnTo>
                <a:lnTo>
                  <a:pt x="159513" y="165047"/>
                </a:lnTo>
                <a:lnTo>
                  <a:pt x="167858" y="172540"/>
                </a:lnTo>
                <a:lnTo>
                  <a:pt x="175406" y="180510"/>
                </a:lnTo>
                <a:lnTo>
                  <a:pt x="182421" y="188801"/>
                </a:lnTo>
                <a:lnTo>
                  <a:pt x="189083" y="195320"/>
                </a:lnTo>
                <a:lnTo>
                  <a:pt x="195509" y="200659"/>
                </a:lnTo>
                <a:lnTo>
                  <a:pt x="201777" y="205210"/>
                </a:lnTo>
                <a:lnTo>
                  <a:pt x="206947" y="210228"/>
                </a:lnTo>
                <a:lnTo>
                  <a:pt x="211385" y="215558"/>
                </a:lnTo>
                <a:lnTo>
                  <a:pt x="215339" y="221096"/>
                </a:lnTo>
                <a:lnTo>
                  <a:pt x="218964" y="225780"/>
                </a:lnTo>
                <a:lnTo>
                  <a:pt x="222375" y="229895"/>
                </a:lnTo>
                <a:lnTo>
                  <a:pt x="232172" y="2411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SMARTInkAnnotation205"/>
          <p:cNvSpPr/>
          <p:nvPr/>
        </p:nvSpPr>
        <p:spPr>
          <a:xfrm>
            <a:off x="8608217" y="4830960"/>
            <a:ext cx="151805" cy="160736"/>
          </a:xfrm>
          <a:custGeom>
            <a:avLst/>
            <a:gdLst/>
            <a:ahLst/>
            <a:cxnLst/>
            <a:rect l="0" t="0" r="0" b="0"/>
            <a:pathLst>
              <a:path w="151805" h="160736">
                <a:moveTo>
                  <a:pt x="0" y="160735"/>
                </a:moveTo>
                <a:lnTo>
                  <a:pt x="0" y="139744"/>
                </a:lnTo>
                <a:lnTo>
                  <a:pt x="992" y="135827"/>
                </a:lnTo>
                <a:lnTo>
                  <a:pt x="2646" y="131232"/>
                </a:lnTo>
                <a:lnTo>
                  <a:pt x="4740" y="126183"/>
                </a:lnTo>
                <a:lnTo>
                  <a:pt x="7129" y="120833"/>
                </a:lnTo>
                <a:lnTo>
                  <a:pt x="12428" y="109598"/>
                </a:lnTo>
                <a:lnTo>
                  <a:pt x="16223" y="103823"/>
                </a:lnTo>
                <a:lnTo>
                  <a:pt x="20736" y="97989"/>
                </a:lnTo>
                <a:lnTo>
                  <a:pt x="25731" y="92115"/>
                </a:lnTo>
                <a:lnTo>
                  <a:pt x="32036" y="85223"/>
                </a:lnTo>
                <a:lnTo>
                  <a:pt x="46981" y="69627"/>
                </a:lnTo>
                <a:lnTo>
                  <a:pt x="67387" y="48853"/>
                </a:lnTo>
                <a:lnTo>
                  <a:pt x="74690" y="43483"/>
                </a:lnTo>
                <a:lnTo>
                  <a:pt x="82536" y="38910"/>
                </a:lnTo>
                <a:lnTo>
                  <a:pt x="111773" y="24443"/>
                </a:lnTo>
                <a:lnTo>
                  <a:pt x="118172" y="20265"/>
                </a:lnTo>
                <a:lnTo>
                  <a:pt x="124422" y="15495"/>
                </a:lnTo>
                <a:lnTo>
                  <a:pt x="130573" y="10330"/>
                </a:lnTo>
                <a:lnTo>
                  <a:pt x="135665" y="6886"/>
                </a:lnTo>
                <a:lnTo>
                  <a:pt x="140052" y="4591"/>
                </a:lnTo>
                <a:lnTo>
                  <a:pt x="15180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Freeform 209"/>
          <p:cNvSpPr/>
          <p:nvPr/>
        </p:nvSpPr>
        <p:spPr>
          <a:xfrm>
            <a:off x="8233170" y="5295304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SMARTInkAnnotation207"/>
          <p:cNvSpPr/>
          <p:nvPr/>
        </p:nvSpPr>
        <p:spPr>
          <a:xfrm>
            <a:off x="8188689" y="5991820"/>
            <a:ext cx="124831" cy="285595"/>
          </a:xfrm>
          <a:custGeom>
            <a:avLst/>
            <a:gdLst/>
            <a:ahLst/>
            <a:cxnLst/>
            <a:rect l="0" t="0" r="0" b="0"/>
            <a:pathLst>
              <a:path w="124831" h="285595">
                <a:moveTo>
                  <a:pt x="8761" y="151805"/>
                </a:moveTo>
                <a:lnTo>
                  <a:pt x="8761" y="156545"/>
                </a:lnTo>
                <a:lnTo>
                  <a:pt x="9753" y="158934"/>
                </a:lnTo>
                <a:lnTo>
                  <a:pt x="13501" y="164233"/>
                </a:lnTo>
                <a:lnTo>
                  <a:pt x="16449" y="168055"/>
                </a:lnTo>
                <a:lnTo>
                  <a:pt x="19785" y="174240"/>
                </a:lnTo>
                <a:lnTo>
                  <a:pt x="22064" y="178668"/>
                </a:lnTo>
                <a:lnTo>
                  <a:pt x="24574" y="182612"/>
                </a:lnTo>
                <a:lnTo>
                  <a:pt x="27241" y="186234"/>
                </a:lnTo>
                <a:lnTo>
                  <a:pt x="30010" y="189641"/>
                </a:lnTo>
                <a:lnTo>
                  <a:pt x="33841" y="193895"/>
                </a:lnTo>
                <a:lnTo>
                  <a:pt x="43389" y="203915"/>
                </a:lnTo>
                <a:lnTo>
                  <a:pt x="90390" y="251283"/>
                </a:lnTo>
                <a:lnTo>
                  <a:pt x="94930" y="254834"/>
                </a:lnTo>
                <a:lnTo>
                  <a:pt x="99941" y="258195"/>
                </a:lnTo>
                <a:lnTo>
                  <a:pt x="105266" y="261427"/>
                </a:lnTo>
                <a:lnTo>
                  <a:pt x="109809" y="264574"/>
                </a:lnTo>
                <a:lnTo>
                  <a:pt x="113829" y="267663"/>
                </a:lnTo>
                <a:lnTo>
                  <a:pt x="117501" y="270716"/>
                </a:lnTo>
                <a:lnTo>
                  <a:pt x="119950" y="273742"/>
                </a:lnTo>
                <a:lnTo>
                  <a:pt x="121583" y="276753"/>
                </a:lnTo>
                <a:lnTo>
                  <a:pt x="124790" y="285594"/>
                </a:lnTo>
                <a:lnTo>
                  <a:pt x="124830" y="280964"/>
                </a:lnTo>
                <a:lnTo>
                  <a:pt x="123843" y="278590"/>
                </a:lnTo>
                <a:lnTo>
                  <a:pt x="120102" y="273308"/>
                </a:lnTo>
                <a:lnTo>
                  <a:pt x="117715" y="270510"/>
                </a:lnTo>
                <a:lnTo>
                  <a:pt x="115132" y="267652"/>
                </a:lnTo>
                <a:lnTo>
                  <a:pt x="112416" y="264755"/>
                </a:lnTo>
                <a:lnTo>
                  <a:pt x="88276" y="240297"/>
                </a:lnTo>
                <a:lnTo>
                  <a:pt x="65147" y="217130"/>
                </a:lnTo>
                <a:lnTo>
                  <a:pt x="59250" y="210238"/>
                </a:lnTo>
                <a:lnTo>
                  <a:pt x="53335" y="202667"/>
                </a:lnTo>
                <a:lnTo>
                  <a:pt x="47406" y="194642"/>
                </a:lnTo>
                <a:lnTo>
                  <a:pt x="41469" y="187308"/>
                </a:lnTo>
                <a:lnTo>
                  <a:pt x="35528" y="180435"/>
                </a:lnTo>
                <a:lnTo>
                  <a:pt x="29582" y="173868"/>
                </a:lnTo>
                <a:lnTo>
                  <a:pt x="24625" y="167506"/>
                </a:lnTo>
                <a:lnTo>
                  <a:pt x="20330" y="161280"/>
                </a:lnTo>
                <a:lnTo>
                  <a:pt x="16474" y="155145"/>
                </a:lnTo>
                <a:lnTo>
                  <a:pt x="12911" y="148078"/>
                </a:lnTo>
                <a:lnTo>
                  <a:pt x="9543" y="140391"/>
                </a:lnTo>
                <a:lnTo>
                  <a:pt x="6306" y="132289"/>
                </a:lnTo>
                <a:lnTo>
                  <a:pt x="4148" y="124904"/>
                </a:lnTo>
                <a:lnTo>
                  <a:pt x="2709" y="117995"/>
                </a:lnTo>
                <a:lnTo>
                  <a:pt x="1749" y="111406"/>
                </a:lnTo>
                <a:lnTo>
                  <a:pt x="1111" y="105029"/>
                </a:lnTo>
                <a:lnTo>
                  <a:pt x="683" y="98792"/>
                </a:lnTo>
                <a:lnTo>
                  <a:pt x="399" y="92650"/>
                </a:lnTo>
                <a:lnTo>
                  <a:pt x="84" y="80535"/>
                </a:lnTo>
                <a:lnTo>
                  <a:pt x="0" y="74525"/>
                </a:lnTo>
                <a:lnTo>
                  <a:pt x="936" y="68535"/>
                </a:lnTo>
                <a:lnTo>
                  <a:pt x="2552" y="62558"/>
                </a:lnTo>
                <a:lnTo>
                  <a:pt x="4621" y="56588"/>
                </a:lnTo>
                <a:lnTo>
                  <a:pt x="6993" y="51616"/>
                </a:lnTo>
                <a:lnTo>
                  <a:pt x="9567" y="47309"/>
                </a:lnTo>
                <a:lnTo>
                  <a:pt x="12274" y="43446"/>
                </a:lnTo>
                <a:lnTo>
                  <a:pt x="15072" y="39878"/>
                </a:lnTo>
                <a:lnTo>
                  <a:pt x="17931" y="36507"/>
                </a:lnTo>
                <a:lnTo>
                  <a:pt x="20827" y="33268"/>
                </a:lnTo>
                <a:lnTo>
                  <a:pt x="26691" y="27022"/>
                </a:lnTo>
                <a:lnTo>
                  <a:pt x="29644" y="23968"/>
                </a:lnTo>
                <a:lnTo>
                  <a:pt x="33597" y="20940"/>
                </a:lnTo>
                <a:lnTo>
                  <a:pt x="38216" y="17929"/>
                </a:lnTo>
                <a:lnTo>
                  <a:pt x="43281" y="14929"/>
                </a:lnTo>
                <a:lnTo>
                  <a:pt x="48641" y="11937"/>
                </a:lnTo>
                <a:lnTo>
                  <a:pt x="712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SMARTInkAnnotation208"/>
          <p:cNvSpPr/>
          <p:nvPr/>
        </p:nvSpPr>
        <p:spPr>
          <a:xfrm>
            <a:off x="8349256" y="5973960"/>
            <a:ext cx="89298" cy="116087"/>
          </a:xfrm>
          <a:custGeom>
            <a:avLst/>
            <a:gdLst/>
            <a:ahLst/>
            <a:cxnLst/>
            <a:rect l="0" t="0" r="0" b="0"/>
            <a:pathLst>
              <a:path w="89298" h="116087">
                <a:moveTo>
                  <a:pt x="0" y="0"/>
                </a:moveTo>
                <a:lnTo>
                  <a:pt x="0" y="9482"/>
                </a:lnTo>
                <a:lnTo>
                  <a:pt x="992" y="14259"/>
                </a:lnTo>
                <a:lnTo>
                  <a:pt x="2646" y="19428"/>
                </a:lnTo>
                <a:lnTo>
                  <a:pt x="4740" y="24858"/>
                </a:lnTo>
                <a:lnTo>
                  <a:pt x="6137" y="29471"/>
                </a:lnTo>
                <a:lnTo>
                  <a:pt x="7068" y="33538"/>
                </a:lnTo>
                <a:lnTo>
                  <a:pt x="7688" y="37242"/>
                </a:lnTo>
                <a:lnTo>
                  <a:pt x="9094" y="41695"/>
                </a:lnTo>
                <a:lnTo>
                  <a:pt x="11023" y="46648"/>
                </a:lnTo>
                <a:lnTo>
                  <a:pt x="13302" y="51935"/>
                </a:lnTo>
                <a:lnTo>
                  <a:pt x="18479" y="63100"/>
                </a:lnTo>
                <a:lnTo>
                  <a:pt x="29888" y="86437"/>
                </a:lnTo>
                <a:lnTo>
                  <a:pt x="33816" y="91360"/>
                </a:lnTo>
                <a:lnTo>
                  <a:pt x="38419" y="95633"/>
                </a:lnTo>
                <a:lnTo>
                  <a:pt x="43472" y="99475"/>
                </a:lnTo>
                <a:lnTo>
                  <a:pt x="47833" y="103027"/>
                </a:lnTo>
                <a:lnTo>
                  <a:pt x="51731" y="106389"/>
                </a:lnTo>
                <a:lnTo>
                  <a:pt x="55324" y="109621"/>
                </a:lnTo>
                <a:lnTo>
                  <a:pt x="58710" y="111777"/>
                </a:lnTo>
                <a:lnTo>
                  <a:pt x="61961" y="113213"/>
                </a:lnTo>
                <a:lnTo>
                  <a:pt x="65120" y="114171"/>
                </a:lnTo>
                <a:lnTo>
                  <a:pt x="68218" y="114810"/>
                </a:lnTo>
                <a:lnTo>
                  <a:pt x="71275" y="115235"/>
                </a:lnTo>
                <a:lnTo>
                  <a:pt x="74306" y="115519"/>
                </a:lnTo>
                <a:lnTo>
                  <a:pt x="77319" y="115708"/>
                </a:lnTo>
                <a:lnTo>
                  <a:pt x="89297" y="1160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Freeform 212"/>
          <p:cNvSpPr/>
          <p:nvPr/>
        </p:nvSpPr>
        <p:spPr>
          <a:xfrm>
            <a:off x="8224240" y="5866804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SMARTInkAnnotation210"/>
          <p:cNvSpPr/>
          <p:nvPr/>
        </p:nvSpPr>
        <p:spPr>
          <a:xfrm>
            <a:off x="8376045" y="5813753"/>
            <a:ext cx="205225" cy="231646"/>
          </a:xfrm>
          <a:custGeom>
            <a:avLst/>
            <a:gdLst/>
            <a:ahLst/>
            <a:cxnLst/>
            <a:rect l="0" t="0" r="0" b="0"/>
            <a:pathLst>
              <a:path w="205225" h="231646">
                <a:moveTo>
                  <a:pt x="0" y="26262"/>
                </a:moveTo>
                <a:lnTo>
                  <a:pt x="4740" y="35743"/>
                </a:lnTo>
                <a:lnTo>
                  <a:pt x="8121" y="40521"/>
                </a:lnTo>
                <a:lnTo>
                  <a:pt x="12359" y="45689"/>
                </a:lnTo>
                <a:lnTo>
                  <a:pt x="21368" y="55732"/>
                </a:lnTo>
                <a:lnTo>
                  <a:pt x="28679" y="63503"/>
                </a:lnTo>
                <a:lnTo>
                  <a:pt x="33009" y="68949"/>
                </a:lnTo>
                <a:lnTo>
                  <a:pt x="37880" y="75556"/>
                </a:lnTo>
                <a:lnTo>
                  <a:pt x="49577" y="91826"/>
                </a:lnTo>
                <a:lnTo>
                  <a:pt x="64698" y="112287"/>
                </a:lnTo>
                <a:lnTo>
                  <a:pt x="71906" y="121316"/>
                </a:lnTo>
                <a:lnTo>
                  <a:pt x="78694" y="129318"/>
                </a:lnTo>
                <a:lnTo>
                  <a:pt x="85205" y="136638"/>
                </a:lnTo>
                <a:lnTo>
                  <a:pt x="90537" y="144494"/>
                </a:lnTo>
                <a:lnTo>
                  <a:pt x="95085" y="152709"/>
                </a:lnTo>
                <a:lnTo>
                  <a:pt x="99109" y="161162"/>
                </a:lnTo>
                <a:lnTo>
                  <a:pt x="103776" y="168781"/>
                </a:lnTo>
                <a:lnTo>
                  <a:pt x="108871" y="175845"/>
                </a:lnTo>
                <a:lnTo>
                  <a:pt x="114252" y="182539"/>
                </a:lnTo>
                <a:lnTo>
                  <a:pt x="119824" y="188986"/>
                </a:lnTo>
                <a:lnTo>
                  <a:pt x="125523" y="195268"/>
                </a:lnTo>
                <a:lnTo>
                  <a:pt x="131307" y="201440"/>
                </a:lnTo>
                <a:lnTo>
                  <a:pt x="136155" y="205556"/>
                </a:lnTo>
                <a:lnTo>
                  <a:pt x="140380" y="208299"/>
                </a:lnTo>
                <a:lnTo>
                  <a:pt x="144187" y="210128"/>
                </a:lnTo>
                <a:lnTo>
                  <a:pt x="146727" y="212339"/>
                </a:lnTo>
                <a:lnTo>
                  <a:pt x="148419" y="214806"/>
                </a:lnTo>
                <a:lnTo>
                  <a:pt x="149547" y="217442"/>
                </a:lnTo>
                <a:lnTo>
                  <a:pt x="151292" y="219200"/>
                </a:lnTo>
                <a:lnTo>
                  <a:pt x="153446" y="220372"/>
                </a:lnTo>
                <a:lnTo>
                  <a:pt x="159295" y="222252"/>
                </a:lnTo>
                <a:lnTo>
                  <a:pt x="159775" y="221415"/>
                </a:lnTo>
                <a:lnTo>
                  <a:pt x="160307" y="217838"/>
                </a:lnTo>
                <a:lnTo>
                  <a:pt x="159458" y="215495"/>
                </a:lnTo>
                <a:lnTo>
                  <a:pt x="155867" y="210246"/>
                </a:lnTo>
                <a:lnTo>
                  <a:pt x="154513" y="206465"/>
                </a:lnTo>
                <a:lnTo>
                  <a:pt x="153610" y="201960"/>
                </a:lnTo>
                <a:lnTo>
                  <a:pt x="153008" y="196972"/>
                </a:lnTo>
                <a:lnTo>
                  <a:pt x="151615" y="192655"/>
                </a:lnTo>
                <a:lnTo>
                  <a:pt x="149694" y="188784"/>
                </a:lnTo>
                <a:lnTo>
                  <a:pt x="147420" y="185211"/>
                </a:lnTo>
                <a:lnTo>
                  <a:pt x="144913" y="180846"/>
                </a:lnTo>
                <a:lnTo>
                  <a:pt x="139481" y="170703"/>
                </a:lnTo>
                <a:lnTo>
                  <a:pt x="136643" y="164228"/>
                </a:lnTo>
                <a:lnTo>
                  <a:pt x="133760" y="156934"/>
                </a:lnTo>
                <a:lnTo>
                  <a:pt x="130845" y="149095"/>
                </a:lnTo>
                <a:lnTo>
                  <a:pt x="128901" y="141885"/>
                </a:lnTo>
                <a:lnTo>
                  <a:pt x="127606" y="135095"/>
                </a:lnTo>
                <a:lnTo>
                  <a:pt x="126742" y="128583"/>
                </a:lnTo>
                <a:lnTo>
                  <a:pt x="125174" y="121265"/>
                </a:lnTo>
                <a:lnTo>
                  <a:pt x="123137" y="113410"/>
                </a:lnTo>
                <a:lnTo>
                  <a:pt x="120787" y="105196"/>
                </a:lnTo>
                <a:lnTo>
                  <a:pt x="118227" y="97736"/>
                </a:lnTo>
                <a:lnTo>
                  <a:pt x="115529" y="90779"/>
                </a:lnTo>
                <a:lnTo>
                  <a:pt x="112738" y="84156"/>
                </a:lnTo>
                <a:lnTo>
                  <a:pt x="110878" y="77757"/>
                </a:lnTo>
                <a:lnTo>
                  <a:pt x="109637" y="71505"/>
                </a:lnTo>
                <a:lnTo>
                  <a:pt x="108809" y="65355"/>
                </a:lnTo>
                <a:lnTo>
                  <a:pt x="108258" y="59269"/>
                </a:lnTo>
                <a:lnTo>
                  <a:pt x="107892" y="53228"/>
                </a:lnTo>
                <a:lnTo>
                  <a:pt x="107647" y="47216"/>
                </a:lnTo>
                <a:lnTo>
                  <a:pt x="108475" y="42215"/>
                </a:lnTo>
                <a:lnTo>
                  <a:pt x="110020" y="37890"/>
                </a:lnTo>
                <a:lnTo>
                  <a:pt x="112042" y="34014"/>
                </a:lnTo>
                <a:lnTo>
                  <a:pt x="116934" y="27062"/>
                </a:lnTo>
                <a:lnTo>
                  <a:pt x="122416" y="20664"/>
                </a:lnTo>
                <a:lnTo>
                  <a:pt x="128159" y="14514"/>
                </a:lnTo>
                <a:lnTo>
                  <a:pt x="136971" y="5473"/>
                </a:lnTo>
                <a:lnTo>
                  <a:pt x="140923" y="3473"/>
                </a:lnTo>
                <a:lnTo>
                  <a:pt x="145542" y="2140"/>
                </a:lnTo>
                <a:lnTo>
                  <a:pt x="150605" y="1251"/>
                </a:lnTo>
                <a:lnTo>
                  <a:pt x="155967" y="658"/>
                </a:lnTo>
                <a:lnTo>
                  <a:pt x="161524" y="263"/>
                </a:lnTo>
                <a:lnTo>
                  <a:pt x="167214" y="0"/>
                </a:lnTo>
                <a:lnTo>
                  <a:pt x="171999" y="817"/>
                </a:lnTo>
                <a:lnTo>
                  <a:pt x="176181" y="2353"/>
                </a:lnTo>
                <a:lnTo>
                  <a:pt x="179962" y="4370"/>
                </a:lnTo>
                <a:lnTo>
                  <a:pt x="183474" y="6706"/>
                </a:lnTo>
                <a:lnTo>
                  <a:pt x="186809" y="9256"/>
                </a:lnTo>
                <a:lnTo>
                  <a:pt x="190024" y="11948"/>
                </a:lnTo>
                <a:lnTo>
                  <a:pt x="193158" y="15727"/>
                </a:lnTo>
                <a:lnTo>
                  <a:pt x="196241" y="20231"/>
                </a:lnTo>
                <a:lnTo>
                  <a:pt x="199288" y="25218"/>
                </a:lnTo>
                <a:lnTo>
                  <a:pt x="201319" y="30527"/>
                </a:lnTo>
                <a:lnTo>
                  <a:pt x="202674" y="36051"/>
                </a:lnTo>
                <a:lnTo>
                  <a:pt x="203577" y="41718"/>
                </a:lnTo>
                <a:lnTo>
                  <a:pt x="204179" y="48472"/>
                </a:lnTo>
                <a:lnTo>
                  <a:pt x="204580" y="55952"/>
                </a:lnTo>
                <a:lnTo>
                  <a:pt x="205026" y="72200"/>
                </a:lnTo>
                <a:lnTo>
                  <a:pt x="205224" y="89343"/>
                </a:lnTo>
                <a:lnTo>
                  <a:pt x="204284" y="98082"/>
                </a:lnTo>
                <a:lnTo>
                  <a:pt x="202667" y="106885"/>
                </a:lnTo>
                <a:lnTo>
                  <a:pt x="200595" y="115729"/>
                </a:lnTo>
                <a:lnTo>
                  <a:pt x="198223" y="124602"/>
                </a:lnTo>
                <a:lnTo>
                  <a:pt x="192939" y="142398"/>
                </a:lnTo>
                <a:lnTo>
                  <a:pt x="184387" y="169152"/>
                </a:lnTo>
                <a:lnTo>
                  <a:pt x="181464" y="177085"/>
                </a:lnTo>
                <a:lnTo>
                  <a:pt x="178522" y="184357"/>
                </a:lnTo>
                <a:lnTo>
                  <a:pt x="175569" y="191190"/>
                </a:lnTo>
                <a:lnTo>
                  <a:pt x="173601" y="197730"/>
                </a:lnTo>
                <a:lnTo>
                  <a:pt x="172289" y="204074"/>
                </a:lnTo>
                <a:lnTo>
                  <a:pt x="171413" y="210288"/>
                </a:lnTo>
                <a:lnTo>
                  <a:pt x="168845" y="215422"/>
                </a:lnTo>
                <a:lnTo>
                  <a:pt x="165149" y="219838"/>
                </a:lnTo>
                <a:lnTo>
                  <a:pt x="152585" y="230954"/>
                </a:lnTo>
                <a:lnTo>
                  <a:pt x="149505" y="231338"/>
                </a:lnTo>
                <a:lnTo>
                  <a:pt x="142875" y="2316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SMARTInkAnnotation211"/>
          <p:cNvSpPr/>
          <p:nvPr/>
        </p:nvSpPr>
        <p:spPr>
          <a:xfrm>
            <a:off x="8572533" y="5697140"/>
            <a:ext cx="149951" cy="141067"/>
          </a:xfrm>
          <a:custGeom>
            <a:avLst/>
            <a:gdLst/>
            <a:ahLst/>
            <a:cxnLst/>
            <a:rect l="0" t="0" r="0" b="0"/>
            <a:pathLst>
              <a:path w="149951" h="141067">
                <a:moveTo>
                  <a:pt x="26754" y="8930"/>
                </a:moveTo>
                <a:lnTo>
                  <a:pt x="19065" y="16618"/>
                </a:lnTo>
                <a:lnTo>
                  <a:pt x="17658" y="19017"/>
                </a:lnTo>
                <a:lnTo>
                  <a:pt x="13451" y="26973"/>
                </a:lnTo>
                <a:lnTo>
                  <a:pt x="11932" y="30880"/>
                </a:lnTo>
                <a:lnTo>
                  <a:pt x="10920" y="34478"/>
                </a:lnTo>
                <a:lnTo>
                  <a:pt x="10244" y="37868"/>
                </a:lnTo>
                <a:lnTo>
                  <a:pt x="8802" y="42113"/>
                </a:lnTo>
                <a:lnTo>
                  <a:pt x="6848" y="46927"/>
                </a:lnTo>
                <a:lnTo>
                  <a:pt x="4554" y="52121"/>
                </a:lnTo>
                <a:lnTo>
                  <a:pt x="3024" y="57568"/>
                </a:lnTo>
                <a:lnTo>
                  <a:pt x="2004" y="63183"/>
                </a:lnTo>
                <a:lnTo>
                  <a:pt x="1324" y="68911"/>
                </a:lnTo>
                <a:lnTo>
                  <a:pt x="871" y="74714"/>
                </a:lnTo>
                <a:lnTo>
                  <a:pt x="569" y="80568"/>
                </a:lnTo>
                <a:lnTo>
                  <a:pt x="233" y="92363"/>
                </a:lnTo>
                <a:lnTo>
                  <a:pt x="0" y="117311"/>
                </a:lnTo>
                <a:lnTo>
                  <a:pt x="980" y="120871"/>
                </a:lnTo>
                <a:lnTo>
                  <a:pt x="2627" y="124238"/>
                </a:lnTo>
                <a:lnTo>
                  <a:pt x="4716" y="127473"/>
                </a:lnTo>
                <a:lnTo>
                  <a:pt x="7100" y="130623"/>
                </a:lnTo>
                <a:lnTo>
                  <a:pt x="9683" y="133715"/>
                </a:lnTo>
                <a:lnTo>
                  <a:pt x="12396" y="136769"/>
                </a:lnTo>
                <a:lnTo>
                  <a:pt x="15197" y="138804"/>
                </a:lnTo>
                <a:lnTo>
                  <a:pt x="18058" y="140161"/>
                </a:lnTo>
                <a:lnTo>
                  <a:pt x="20956" y="141066"/>
                </a:lnTo>
                <a:lnTo>
                  <a:pt x="24874" y="140676"/>
                </a:lnTo>
                <a:lnTo>
                  <a:pt x="29468" y="139425"/>
                </a:lnTo>
                <a:lnTo>
                  <a:pt x="34517" y="137599"/>
                </a:lnTo>
                <a:lnTo>
                  <a:pt x="39866" y="135389"/>
                </a:lnTo>
                <a:lnTo>
                  <a:pt x="45417" y="132923"/>
                </a:lnTo>
                <a:lnTo>
                  <a:pt x="51101" y="130287"/>
                </a:lnTo>
                <a:lnTo>
                  <a:pt x="56876" y="126546"/>
                </a:lnTo>
                <a:lnTo>
                  <a:pt x="62710" y="122067"/>
                </a:lnTo>
                <a:lnTo>
                  <a:pt x="68584" y="117096"/>
                </a:lnTo>
                <a:lnTo>
                  <a:pt x="75477" y="112791"/>
                </a:lnTo>
                <a:lnTo>
                  <a:pt x="83049" y="108929"/>
                </a:lnTo>
                <a:lnTo>
                  <a:pt x="91073" y="105361"/>
                </a:lnTo>
                <a:lnTo>
                  <a:pt x="98406" y="100999"/>
                </a:lnTo>
                <a:lnTo>
                  <a:pt x="105279" y="96106"/>
                </a:lnTo>
                <a:lnTo>
                  <a:pt x="111847" y="90860"/>
                </a:lnTo>
                <a:lnTo>
                  <a:pt x="117217" y="85378"/>
                </a:lnTo>
                <a:lnTo>
                  <a:pt x="121789" y="79739"/>
                </a:lnTo>
                <a:lnTo>
                  <a:pt x="125829" y="73996"/>
                </a:lnTo>
                <a:lnTo>
                  <a:pt x="129514" y="68182"/>
                </a:lnTo>
                <a:lnTo>
                  <a:pt x="132964" y="62322"/>
                </a:lnTo>
                <a:lnTo>
                  <a:pt x="136256" y="56431"/>
                </a:lnTo>
                <a:lnTo>
                  <a:pt x="139442" y="51511"/>
                </a:lnTo>
                <a:lnTo>
                  <a:pt x="142559" y="47240"/>
                </a:lnTo>
                <a:lnTo>
                  <a:pt x="145630" y="43400"/>
                </a:lnTo>
                <a:lnTo>
                  <a:pt x="147675" y="38855"/>
                </a:lnTo>
                <a:lnTo>
                  <a:pt x="149040" y="33841"/>
                </a:lnTo>
                <a:lnTo>
                  <a:pt x="149950" y="28514"/>
                </a:lnTo>
                <a:lnTo>
                  <a:pt x="149564" y="23970"/>
                </a:lnTo>
                <a:lnTo>
                  <a:pt x="148315" y="19949"/>
                </a:lnTo>
                <a:lnTo>
                  <a:pt x="146489" y="16276"/>
                </a:lnTo>
                <a:lnTo>
                  <a:pt x="144281" y="12835"/>
                </a:lnTo>
                <a:lnTo>
                  <a:pt x="141816" y="9549"/>
                </a:lnTo>
                <a:lnTo>
                  <a:pt x="139180" y="6366"/>
                </a:lnTo>
                <a:lnTo>
                  <a:pt x="136432" y="4244"/>
                </a:lnTo>
                <a:lnTo>
                  <a:pt x="133606" y="2829"/>
                </a:lnTo>
                <a:lnTo>
                  <a:pt x="130731" y="1886"/>
                </a:lnTo>
                <a:lnTo>
                  <a:pt x="125837" y="1258"/>
                </a:lnTo>
                <a:lnTo>
                  <a:pt x="119598" y="838"/>
                </a:lnTo>
                <a:lnTo>
                  <a:pt x="105721" y="373"/>
                </a:lnTo>
                <a:lnTo>
                  <a:pt x="80642" y="73"/>
                </a:lnTo>
                <a:lnTo>
                  <a:pt x="3568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SMARTInkAnnotation212"/>
          <p:cNvSpPr/>
          <p:nvPr/>
        </p:nvSpPr>
        <p:spPr>
          <a:xfrm>
            <a:off x="8639390" y="5394590"/>
            <a:ext cx="308157" cy="343057"/>
          </a:xfrm>
          <a:custGeom>
            <a:avLst/>
            <a:gdLst/>
            <a:ahLst/>
            <a:cxnLst/>
            <a:rect l="0" t="0" r="0" b="0"/>
            <a:pathLst>
              <a:path w="308157" h="343057">
                <a:moveTo>
                  <a:pt x="67054" y="141816"/>
                </a:moveTo>
                <a:lnTo>
                  <a:pt x="49884" y="158985"/>
                </a:lnTo>
                <a:lnTo>
                  <a:pt x="41894" y="164330"/>
                </a:lnTo>
                <a:lnTo>
                  <a:pt x="38374" y="165755"/>
                </a:lnTo>
                <a:lnTo>
                  <a:pt x="35036" y="168689"/>
                </a:lnTo>
                <a:lnTo>
                  <a:pt x="28680" y="177241"/>
                </a:lnTo>
                <a:lnTo>
                  <a:pt x="19902" y="185011"/>
                </a:lnTo>
                <a:lnTo>
                  <a:pt x="14784" y="188472"/>
                </a:lnTo>
                <a:lnTo>
                  <a:pt x="11371" y="191771"/>
                </a:lnTo>
                <a:lnTo>
                  <a:pt x="9096" y="194964"/>
                </a:lnTo>
                <a:lnTo>
                  <a:pt x="7579" y="198084"/>
                </a:lnTo>
                <a:lnTo>
                  <a:pt x="5576" y="200163"/>
                </a:lnTo>
                <a:lnTo>
                  <a:pt x="3249" y="201550"/>
                </a:lnTo>
                <a:lnTo>
                  <a:pt x="705" y="202475"/>
                </a:lnTo>
                <a:lnTo>
                  <a:pt x="0" y="204083"/>
                </a:lnTo>
                <a:lnTo>
                  <a:pt x="523" y="206148"/>
                </a:lnTo>
                <a:lnTo>
                  <a:pt x="1864" y="208516"/>
                </a:lnTo>
                <a:lnTo>
                  <a:pt x="2759" y="209103"/>
                </a:lnTo>
                <a:lnTo>
                  <a:pt x="3353" y="208503"/>
                </a:lnTo>
                <a:lnTo>
                  <a:pt x="3752" y="207109"/>
                </a:lnTo>
                <a:lnTo>
                  <a:pt x="6001" y="206181"/>
                </a:lnTo>
                <a:lnTo>
                  <a:pt x="13792" y="205149"/>
                </a:lnTo>
                <a:lnTo>
                  <a:pt x="18648" y="204874"/>
                </a:lnTo>
                <a:lnTo>
                  <a:pt x="29333" y="204569"/>
                </a:lnTo>
                <a:lnTo>
                  <a:pt x="34961" y="203495"/>
                </a:lnTo>
                <a:lnTo>
                  <a:pt x="40698" y="201787"/>
                </a:lnTo>
                <a:lnTo>
                  <a:pt x="53355" y="197243"/>
                </a:lnTo>
                <a:lnTo>
                  <a:pt x="68903" y="191916"/>
                </a:lnTo>
                <a:lnTo>
                  <a:pt x="77216" y="190099"/>
                </a:lnTo>
                <a:lnTo>
                  <a:pt x="85735" y="188887"/>
                </a:lnTo>
                <a:lnTo>
                  <a:pt x="94390" y="188080"/>
                </a:lnTo>
                <a:lnTo>
                  <a:pt x="102146" y="188533"/>
                </a:lnTo>
                <a:lnTo>
                  <a:pt x="109300" y="189828"/>
                </a:lnTo>
                <a:lnTo>
                  <a:pt x="116054" y="191683"/>
                </a:lnTo>
                <a:lnTo>
                  <a:pt x="122541" y="192920"/>
                </a:lnTo>
                <a:lnTo>
                  <a:pt x="128849" y="193745"/>
                </a:lnTo>
                <a:lnTo>
                  <a:pt x="135041" y="194295"/>
                </a:lnTo>
                <a:lnTo>
                  <a:pt x="141152" y="196646"/>
                </a:lnTo>
                <a:lnTo>
                  <a:pt x="147210" y="200197"/>
                </a:lnTo>
                <a:lnTo>
                  <a:pt x="153233" y="204550"/>
                </a:lnTo>
                <a:lnTo>
                  <a:pt x="162572" y="212030"/>
                </a:lnTo>
                <a:lnTo>
                  <a:pt x="166452" y="215415"/>
                </a:lnTo>
                <a:lnTo>
                  <a:pt x="169038" y="219655"/>
                </a:lnTo>
                <a:lnTo>
                  <a:pt x="171911" y="229659"/>
                </a:lnTo>
                <a:lnTo>
                  <a:pt x="171686" y="235104"/>
                </a:lnTo>
                <a:lnTo>
                  <a:pt x="170543" y="240719"/>
                </a:lnTo>
                <a:lnTo>
                  <a:pt x="168788" y="246447"/>
                </a:lnTo>
                <a:lnTo>
                  <a:pt x="165634" y="252250"/>
                </a:lnTo>
                <a:lnTo>
                  <a:pt x="161548" y="258102"/>
                </a:lnTo>
                <a:lnTo>
                  <a:pt x="156838" y="263989"/>
                </a:lnTo>
                <a:lnTo>
                  <a:pt x="151715" y="269897"/>
                </a:lnTo>
                <a:lnTo>
                  <a:pt x="146316" y="275820"/>
                </a:lnTo>
                <a:lnTo>
                  <a:pt x="135023" y="287694"/>
                </a:lnTo>
                <a:lnTo>
                  <a:pt x="123390" y="299586"/>
                </a:lnTo>
                <a:lnTo>
                  <a:pt x="116518" y="304542"/>
                </a:lnTo>
                <a:lnTo>
                  <a:pt x="108958" y="308839"/>
                </a:lnTo>
                <a:lnTo>
                  <a:pt x="80182" y="322864"/>
                </a:lnTo>
                <a:lnTo>
                  <a:pt x="74813" y="326015"/>
                </a:lnTo>
                <a:lnTo>
                  <a:pt x="66204" y="332161"/>
                </a:lnTo>
                <a:lnTo>
                  <a:pt x="59068" y="335555"/>
                </a:lnTo>
                <a:lnTo>
                  <a:pt x="55777" y="336460"/>
                </a:lnTo>
                <a:lnTo>
                  <a:pt x="53583" y="338055"/>
                </a:lnTo>
                <a:lnTo>
                  <a:pt x="52120" y="340111"/>
                </a:lnTo>
                <a:lnTo>
                  <a:pt x="51145" y="342474"/>
                </a:lnTo>
                <a:lnTo>
                  <a:pt x="50495" y="343056"/>
                </a:lnTo>
                <a:lnTo>
                  <a:pt x="50061" y="342453"/>
                </a:lnTo>
                <a:lnTo>
                  <a:pt x="49366" y="339095"/>
                </a:lnTo>
                <a:lnTo>
                  <a:pt x="49246" y="329033"/>
                </a:lnTo>
                <a:lnTo>
                  <a:pt x="51863" y="318951"/>
                </a:lnTo>
                <a:lnTo>
                  <a:pt x="53949" y="313484"/>
                </a:lnTo>
                <a:lnTo>
                  <a:pt x="56334" y="307855"/>
                </a:lnTo>
                <a:lnTo>
                  <a:pt x="61628" y="296309"/>
                </a:lnTo>
                <a:lnTo>
                  <a:pt x="65421" y="289460"/>
                </a:lnTo>
                <a:lnTo>
                  <a:pt x="69934" y="281917"/>
                </a:lnTo>
                <a:lnTo>
                  <a:pt x="80240" y="265599"/>
                </a:lnTo>
                <a:lnTo>
                  <a:pt x="91435" y="248424"/>
                </a:lnTo>
                <a:lnTo>
                  <a:pt x="97199" y="238685"/>
                </a:lnTo>
                <a:lnTo>
                  <a:pt x="103025" y="228224"/>
                </a:lnTo>
                <a:lnTo>
                  <a:pt x="108894" y="217280"/>
                </a:lnTo>
                <a:lnTo>
                  <a:pt x="115784" y="207008"/>
                </a:lnTo>
                <a:lnTo>
                  <a:pt x="123352" y="197184"/>
                </a:lnTo>
                <a:lnTo>
                  <a:pt x="131376" y="187658"/>
                </a:lnTo>
                <a:lnTo>
                  <a:pt x="138709" y="177338"/>
                </a:lnTo>
                <a:lnTo>
                  <a:pt x="145581" y="166489"/>
                </a:lnTo>
                <a:lnTo>
                  <a:pt x="152147" y="155288"/>
                </a:lnTo>
                <a:lnTo>
                  <a:pt x="157518" y="144844"/>
                </a:lnTo>
                <a:lnTo>
                  <a:pt x="162089" y="134905"/>
                </a:lnTo>
                <a:lnTo>
                  <a:pt x="166130" y="125302"/>
                </a:lnTo>
                <a:lnTo>
                  <a:pt x="170807" y="115924"/>
                </a:lnTo>
                <a:lnTo>
                  <a:pt x="175911" y="106696"/>
                </a:lnTo>
                <a:lnTo>
                  <a:pt x="181297" y="97567"/>
                </a:lnTo>
                <a:lnTo>
                  <a:pt x="185880" y="88504"/>
                </a:lnTo>
                <a:lnTo>
                  <a:pt x="189927" y="79485"/>
                </a:lnTo>
                <a:lnTo>
                  <a:pt x="193618" y="70497"/>
                </a:lnTo>
                <a:lnTo>
                  <a:pt x="196078" y="62520"/>
                </a:lnTo>
                <a:lnTo>
                  <a:pt x="197718" y="55218"/>
                </a:lnTo>
                <a:lnTo>
                  <a:pt x="198812" y="48364"/>
                </a:lnTo>
                <a:lnTo>
                  <a:pt x="200533" y="41812"/>
                </a:lnTo>
                <a:lnTo>
                  <a:pt x="202673" y="35459"/>
                </a:lnTo>
                <a:lnTo>
                  <a:pt x="205091" y="29239"/>
                </a:lnTo>
                <a:lnTo>
                  <a:pt x="206704" y="23109"/>
                </a:lnTo>
                <a:lnTo>
                  <a:pt x="207779" y="17037"/>
                </a:lnTo>
                <a:lnTo>
                  <a:pt x="208495" y="11005"/>
                </a:lnTo>
                <a:lnTo>
                  <a:pt x="207981" y="6984"/>
                </a:lnTo>
                <a:lnTo>
                  <a:pt x="206646" y="4303"/>
                </a:lnTo>
                <a:lnTo>
                  <a:pt x="202115" y="0"/>
                </a:lnTo>
                <a:lnTo>
                  <a:pt x="200751" y="639"/>
                </a:lnTo>
                <a:lnTo>
                  <a:pt x="191433" y="8794"/>
                </a:lnTo>
                <a:lnTo>
                  <a:pt x="180305" y="19719"/>
                </a:lnTo>
                <a:lnTo>
                  <a:pt x="170966" y="30004"/>
                </a:lnTo>
                <a:lnTo>
                  <a:pt x="167086" y="35525"/>
                </a:lnTo>
                <a:lnTo>
                  <a:pt x="159138" y="47942"/>
                </a:lnTo>
                <a:lnTo>
                  <a:pt x="148991" y="63383"/>
                </a:lnTo>
                <a:lnTo>
                  <a:pt x="144498" y="70676"/>
                </a:lnTo>
                <a:lnTo>
                  <a:pt x="140512" y="77522"/>
                </a:lnTo>
                <a:lnTo>
                  <a:pt x="136861" y="84070"/>
                </a:lnTo>
                <a:lnTo>
                  <a:pt x="134428" y="90420"/>
                </a:lnTo>
                <a:lnTo>
                  <a:pt x="132806" y="96638"/>
                </a:lnTo>
                <a:lnTo>
                  <a:pt x="131724" y="102768"/>
                </a:lnTo>
                <a:lnTo>
                  <a:pt x="131003" y="108839"/>
                </a:lnTo>
                <a:lnTo>
                  <a:pt x="130523" y="114870"/>
                </a:lnTo>
                <a:lnTo>
                  <a:pt x="130203" y="120876"/>
                </a:lnTo>
                <a:lnTo>
                  <a:pt x="130980" y="125871"/>
                </a:lnTo>
                <a:lnTo>
                  <a:pt x="134492" y="134068"/>
                </a:lnTo>
                <a:lnTo>
                  <a:pt x="142006" y="141018"/>
                </a:lnTo>
                <a:lnTo>
                  <a:pt x="146787" y="144260"/>
                </a:lnTo>
                <a:lnTo>
                  <a:pt x="151960" y="146422"/>
                </a:lnTo>
                <a:lnTo>
                  <a:pt x="157393" y="147863"/>
                </a:lnTo>
                <a:lnTo>
                  <a:pt x="162999" y="148825"/>
                </a:lnTo>
                <a:lnTo>
                  <a:pt x="169712" y="148472"/>
                </a:lnTo>
                <a:lnTo>
                  <a:pt x="177164" y="147246"/>
                </a:lnTo>
                <a:lnTo>
                  <a:pt x="185110" y="145436"/>
                </a:lnTo>
                <a:lnTo>
                  <a:pt x="193382" y="142245"/>
                </a:lnTo>
                <a:lnTo>
                  <a:pt x="201874" y="138133"/>
                </a:lnTo>
                <a:lnTo>
                  <a:pt x="210512" y="133407"/>
                </a:lnTo>
                <a:lnTo>
                  <a:pt x="219248" y="128273"/>
                </a:lnTo>
                <a:lnTo>
                  <a:pt x="236891" y="117276"/>
                </a:lnTo>
                <a:lnTo>
                  <a:pt x="308156" y="703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SMARTInkAnnotation213"/>
          <p:cNvSpPr/>
          <p:nvPr/>
        </p:nvSpPr>
        <p:spPr>
          <a:xfrm>
            <a:off x="3518297" y="6375796"/>
            <a:ext cx="53579" cy="392908"/>
          </a:xfrm>
          <a:custGeom>
            <a:avLst/>
            <a:gdLst/>
            <a:ahLst/>
            <a:cxnLst/>
            <a:rect l="0" t="0" r="0" b="0"/>
            <a:pathLst>
              <a:path w="53579" h="392908">
                <a:moveTo>
                  <a:pt x="8929" y="0"/>
                </a:moveTo>
                <a:lnTo>
                  <a:pt x="1241" y="7689"/>
                </a:lnTo>
                <a:lnTo>
                  <a:pt x="551" y="11025"/>
                </a:lnTo>
                <a:lnTo>
                  <a:pt x="108" y="21250"/>
                </a:lnTo>
                <a:lnTo>
                  <a:pt x="0" y="120048"/>
                </a:lnTo>
                <a:lnTo>
                  <a:pt x="992" y="131626"/>
                </a:lnTo>
                <a:lnTo>
                  <a:pt x="2645" y="143314"/>
                </a:lnTo>
                <a:lnTo>
                  <a:pt x="4740" y="155074"/>
                </a:lnTo>
                <a:lnTo>
                  <a:pt x="6136" y="166882"/>
                </a:lnTo>
                <a:lnTo>
                  <a:pt x="7068" y="178724"/>
                </a:lnTo>
                <a:lnTo>
                  <a:pt x="7688" y="190586"/>
                </a:lnTo>
                <a:lnTo>
                  <a:pt x="9094" y="202465"/>
                </a:lnTo>
                <a:lnTo>
                  <a:pt x="11024" y="214351"/>
                </a:lnTo>
                <a:lnTo>
                  <a:pt x="21249" y="266686"/>
                </a:lnTo>
                <a:lnTo>
                  <a:pt x="24087" y="278993"/>
                </a:lnTo>
                <a:lnTo>
                  <a:pt x="26973" y="290176"/>
                </a:lnTo>
                <a:lnTo>
                  <a:pt x="29887" y="300608"/>
                </a:lnTo>
                <a:lnTo>
                  <a:pt x="35773" y="320134"/>
                </a:lnTo>
                <a:lnTo>
                  <a:pt x="38731" y="329509"/>
                </a:lnTo>
                <a:lnTo>
                  <a:pt x="40703" y="338736"/>
                </a:lnTo>
                <a:lnTo>
                  <a:pt x="42018" y="347863"/>
                </a:lnTo>
                <a:lnTo>
                  <a:pt x="42895" y="356924"/>
                </a:lnTo>
                <a:lnTo>
                  <a:pt x="44471" y="363958"/>
                </a:lnTo>
                <a:lnTo>
                  <a:pt x="46514" y="369638"/>
                </a:lnTo>
                <a:lnTo>
                  <a:pt x="48869" y="374419"/>
                </a:lnTo>
                <a:lnTo>
                  <a:pt x="50439" y="378597"/>
                </a:lnTo>
                <a:lnTo>
                  <a:pt x="51485" y="382375"/>
                </a:lnTo>
                <a:lnTo>
                  <a:pt x="53578" y="3929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SMARTInkAnnotation214"/>
          <p:cNvSpPr/>
          <p:nvPr/>
        </p:nvSpPr>
        <p:spPr>
          <a:xfrm>
            <a:off x="3509366" y="6349007"/>
            <a:ext cx="223243" cy="410730"/>
          </a:xfrm>
          <a:custGeom>
            <a:avLst/>
            <a:gdLst/>
            <a:ahLst/>
            <a:cxnLst/>
            <a:rect l="0" t="0" r="0" b="0"/>
            <a:pathLst>
              <a:path w="223243" h="410730">
                <a:moveTo>
                  <a:pt x="17859" y="0"/>
                </a:moveTo>
                <a:lnTo>
                  <a:pt x="8962" y="8898"/>
                </a:lnTo>
                <a:lnTo>
                  <a:pt x="2794" y="15065"/>
                </a:lnTo>
                <a:lnTo>
                  <a:pt x="368" y="17491"/>
                </a:lnTo>
                <a:lnTo>
                  <a:pt x="14" y="28869"/>
                </a:lnTo>
                <a:lnTo>
                  <a:pt x="0" y="61332"/>
                </a:lnTo>
                <a:lnTo>
                  <a:pt x="2645" y="72238"/>
                </a:lnTo>
                <a:lnTo>
                  <a:pt x="7129" y="82708"/>
                </a:lnTo>
                <a:lnTo>
                  <a:pt x="12429" y="90668"/>
                </a:lnTo>
                <a:lnTo>
                  <a:pt x="15445" y="100159"/>
                </a:lnTo>
                <a:lnTo>
                  <a:pt x="17779" y="110992"/>
                </a:lnTo>
                <a:lnTo>
                  <a:pt x="22123" y="122421"/>
                </a:lnTo>
                <a:lnTo>
                  <a:pt x="27361" y="136761"/>
                </a:lnTo>
                <a:lnTo>
                  <a:pt x="30147" y="144753"/>
                </a:lnTo>
                <a:lnTo>
                  <a:pt x="32996" y="152065"/>
                </a:lnTo>
                <a:lnTo>
                  <a:pt x="35888" y="158923"/>
                </a:lnTo>
                <a:lnTo>
                  <a:pt x="38808" y="165480"/>
                </a:lnTo>
                <a:lnTo>
                  <a:pt x="41747" y="172829"/>
                </a:lnTo>
                <a:lnTo>
                  <a:pt x="47658" y="188930"/>
                </a:lnTo>
                <a:lnTo>
                  <a:pt x="49631" y="197391"/>
                </a:lnTo>
                <a:lnTo>
                  <a:pt x="50947" y="206009"/>
                </a:lnTo>
                <a:lnTo>
                  <a:pt x="51824" y="214729"/>
                </a:lnTo>
                <a:lnTo>
                  <a:pt x="53401" y="222529"/>
                </a:lnTo>
                <a:lnTo>
                  <a:pt x="55445" y="229712"/>
                </a:lnTo>
                <a:lnTo>
                  <a:pt x="57799" y="236485"/>
                </a:lnTo>
                <a:lnTo>
                  <a:pt x="61353" y="242985"/>
                </a:lnTo>
                <a:lnTo>
                  <a:pt x="65706" y="249302"/>
                </a:lnTo>
                <a:lnTo>
                  <a:pt x="70593" y="255499"/>
                </a:lnTo>
                <a:lnTo>
                  <a:pt x="74843" y="261614"/>
                </a:lnTo>
                <a:lnTo>
                  <a:pt x="78669" y="267675"/>
                </a:lnTo>
                <a:lnTo>
                  <a:pt x="82212" y="273700"/>
                </a:lnTo>
                <a:lnTo>
                  <a:pt x="86557" y="279701"/>
                </a:lnTo>
                <a:lnTo>
                  <a:pt x="91440" y="285687"/>
                </a:lnTo>
                <a:lnTo>
                  <a:pt x="96678" y="291661"/>
                </a:lnTo>
                <a:lnTo>
                  <a:pt x="101163" y="297628"/>
                </a:lnTo>
                <a:lnTo>
                  <a:pt x="105145" y="303591"/>
                </a:lnTo>
                <a:lnTo>
                  <a:pt x="108792" y="309551"/>
                </a:lnTo>
                <a:lnTo>
                  <a:pt x="115490" y="321464"/>
                </a:lnTo>
                <a:lnTo>
                  <a:pt x="121774" y="333373"/>
                </a:lnTo>
                <a:lnTo>
                  <a:pt x="127874" y="345281"/>
                </a:lnTo>
                <a:lnTo>
                  <a:pt x="131882" y="350242"/>
                </a:lnTo>
                <a:lnTo>
                  <a:pt x="136538" y="354541"/>
                </a:lnTo>
                <a:lnTo>
                  <a:pt x="141627" y="358400"/>
                </a:lnTo>
                <a:lnTo>
                  <a:pt x="146012" y="361964"/>
                </a:lnTo>
                <a:lnTo>
                  <a:pt x="149927" y="365334"/>
                </a:lnTo>
                <a:lnTo>
                  <a:pt x="153529" y="368572"/>
                </a:lnTo>
                <a:lnTo>
                  <a:pt x="160178" y="377460"/>
                </a:lnTo>
                <a:lnTo>
                  <a:pt x="166440" y="387034"/>
                </a:lnTo>
                <a:lnTo>
                  <a:pt x="172530" y="394596"/>
                </a:lnTo>
                <a:lnTo>
                  <a:pt x="175544" y="397009"/>
                </a:lnTo>
                <a:lnTo>
                  <a:pt x="178544" y="398619"/>
                </a:lnTo>
                <a:lnTo>
                  <a:pt x="181538" y="399691"/>
                </a:lnTo>
                <a:lnTo>
                  <a:pt x="187509" y="403528"/>
                </a:lnTo>
                <a:lnTo>
                  <a:pt x="190490" y="405941"/>
                </a:lnTo>
                <a:lnTo>
                  <a:pt x="193470" y="407549"/>
                </a:lnTo>
                <a:lnTo>
                  <a:pt x="199426" y="409337"/>
                </a:lnTo>
                <a:lnTo>
                  <a:pt x="205381" y="410131"/>
                </a:lnTo>
                <a:lnTo>
                  <a:pt x="212548" y="410641"/>
                </a:lnTo>
                <a:lnTo>
                  <a:pt x="218530" y="410729"/>
                </a:lnTo>
                <a:lnTo>
                  <a:pt x="220100" y="409749"/>
                </a:lnTo>
                <a:lnTo>
                  <a:pt x="221148" y="408104"/>
                </a:lnTo>
                <a:lnTo>
                  <a:pt x="222828" y="403074"/>
                </a:lnTo>
                <a:lnTo>
                  <a:pt x="223160" y="393960"/>
                </a:lnTo>
                <a:lnTo>
                  <a:pt x="223242" y="319580"/>
                </a:lnTo>
                <a:lnTo>
                  <a:pt x="222249" y="312272"/>
                </a:lnTo>
                <a:lnTo>
                  <a:pt x="220596" y="305416"/>
                </a:lnTo>
                <a:lnTo>
                  <a:pt x="218501" y="298861"/>
                </a:lnTo>
                <a:lnTo>
                  <a:pt x="217104" y="291514"/>
                </a:lnTo>
                <a:lnTo>
                  <a:pt x="216174" y="283640"/>
                </a:lnTo>
                <a:lnTo>
                  <a:pt x="215554" y="275414"/>
                </a:lnTo>
                <a:lnTo>
                  <a:pt x="214148" y="265961"/>
                </a:lnTo>
                <a:lnTo>
                  <a:pt x="212218" y="255690"/>
                </a:lnTo>
                <a:lnTo>
                  <a:pt x="209939" y="244874"/>
                </a:lnTo>
                <a:lnTo>
                  <a:pt x="208420" y="234687"/>
                </a:lnTo>
                <a:lnTo>
                  <a:pt x="207407" y="224919"/>
                </a:lnTo>
                <a:lnTo>
                  <a:pt x="206733" y="215431"/>
                </a:lnTo>
                <a:lnTo>
                  <a:pt x="206283" y="206129"/>
                </a:lnTo>
                <a:lnTo>
                  <a:pt x="205782" y="187855"/>
                </a:lnTo>
                <a:lnTo>
                  <a:pt x="205501" y="160833"/>
                </a:lnTo>
                <a:lnTo>
                  <a:pt x="204469" y="152863"/>
                </a:lnTo>
                <a:lnTo>
                  <a:pt x="202789" y="145565"/>
                </a:lnTo>
                <a:lnTo>
                  <a:pt x="200678" y="138715"/>
                </a:lnTo>
                <a:lnTo>
                  <a:pt x="199269" y="132165"/>
                </a:lnTo>
                <a:lnTo>
                  <a:pt x="197705" y="119594"/>
                </a:lnTo>
                <a:lnTo>
                  <a:pt x="197009" y="107393"/>
                </a:lnTo>
                <a:lnTo>
                  <a:pt x="196700" y="95355"/>
                </a:lnTo>
                <a:lnTo>
                  <a:pt x="196456" y="43069"/>
                </a:lnTo>
                <a:lnTo>
                  <a:pt x="197447" y="39627"/>
                </a:lnTo>
                <a:lnTo>
                  <a:pt x="202590" y="30042"/>
                </a:lnTo>
                <a:lnTo>
                  <a:pt x="204141" y="23936"/>
                </a:lnTo>
                <a:lnTo>
                  <a:pt x="205219" y="11592"/>
                </a:lnTo>
                <a:lnTo>
                  <a:pt x="205383" y="89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SMARTInkAnnotation215"/>
          <p:cNvSpPr/>
          <p:nvPr/>
        </p:nvSpPr>
        <p:spPr>
          <a:xfrm>
            <a:off x="3768327" y="6501227"/>
            <a:ext cx="125017" cy="222828"/>
          </a:xfrm>
          <a:custGeom>
            <a:avLst/>
            <a:gdLst/>
            <a:ahLst/>
            <a:cxnLst/>
            <a:rect l="0" t="0" r="0" b="0"/>
            <a:pathLst>
              <a:path w="125017" h="222828">
                <a:moveTo>
                  <a:pt x="0" y="8515"/>
                </a:moveTo>
                <a:lnTo>
                  <a:pt x="5145" y="8515"/>
                </a:lnTo>
                <a:lnTo>
                  <a:pt x="2948" y="8515"/>
                </a:lnTo>
                <a:lnTo>
                  <a:pt x="1966" y="9507"/>
                </a:lnTo>
                <a:lnTo>
                  <a:pt x="1310" y="11160"/>
                </a:lnTo>
                <a:lnTo>
                  <a:pt x="874" y="13255"/>
                </a:lnTo>
                <a:lnTo>
                  <a:pt x="1575" y="14652"/>
                </a:lnTo>
                <a:lnTo>
                  <a:pt x="3034" y="15583"/>
                </a:lnTo>
                <a:lnTo>
                  <a:pt x="4999" y="16203"/>
                </a:lnTo>
                <a:lnTo>
                  <a:pt x="5317" y="17609"/>
                </a:lnTo>
                <a:lnTo>
                  <a:pt x="4537" y="19539"/>
                </a:lnTo>
                <a:lnTo>
                  <a:pt x="3025" y="21818"/>
                </a:lnTo>
                <a:lnTo>
                  <a:pt x="3009" y="23336"/>
                </a:lnTo>
                <a:lnTo>
                  <a:pt x="3990" y="24349"/>
                </a:lnTo>
                <a:lnTo>
                  <a:pt x="5637" y="25025"/>
                </a:lnTo>
                <a:lnTo>
                  <a:pt x="6734" y="26466"/>
                </a:lnTo>
                <a:lnTo>
                  <a:pt x="7466" y="28420"/>
                </a:lnTo>
                <a:lnTo>
                  <a:pt x="8280" y="33236"/>
                </a:lnTo>
                <a:lnTo>
                  <a:pt x="8641" y="38685"/>
                </a:lnTo>
                <a:lnTo>
                  <a:pt x="8802" y="44413"/>
                </a:lnTo>
                <a:lnTo>
                  <a:pt x="8905" y="60916"/>
                </a:lnTo>
                <a:lnTo>
                  <a:pt x="9905" y="66269"/>
                </a:lnTo>
                <a:lnTo>
                  <a:pt x="11565" y="71822"/>
                </a:lnTo>
                <a:lnTo>
                  <a:pt x="13663" y="77509"/>
                </a:lnTo>
                <a:lnTo>
                  <a:pt x="15062" y="84277"/>
                </a:lnTo>
                <a:lnTo>
                  <a:pt x="15995" y="91765"/>
                </a:lnTo>
                <a:lnTo>
                  <a:pt x="16616" y="99734"/>
                </a:lnTo>
                <a:lnTo>
                  <a:pt x="18023" y="107030"/>
                </a:lnTo>
                <a:lnTo>
                  <a:pt x="19953" y="113880"/>
                </a:lnTo>
                <a:lnTo>
                  <a:pt x="22232" y="120430"/>
                </a:lnTo>
                <a:lnTo>
                  <a:pt x="23751" y="125789"/>
                </a:lnTo>
                <a:lnTo>
                  <a:pt x="24764" y="130354"/>
                </a:lnTo>
                <a:lnTo>
                  <a:pt x="25439" y="134390"/>
                </a:lnTo>
                <a:lnTo>
                  <a:pt x="26881" y="140056"/>
                </a:lnTo>
                <a:lnTo>
                  <a:pt x="28835" y="146811"/>
                </a:lnTo>
                <a:lnTo>
                  <a:pt x="31129" y="154290"/>
                </a:lnTo>
                <a:lnTo>
                  <a:pt x="33652" y="160269"/>
                </a:lnTo>
                <a:lnTo>
                  <a:pt x="36325" y="165246"/>
                </a:lnTo>
                <a:lnTo>
                  <a:pt x="39099" y="169557"/>
                </a:lnTo>
                <a:lnTo>
                  <a:pt x="40949" y="174415"/>
                </a:lnTo>
                <a:lnTo>
                  <a:pt x="42183" y="179638"/>
                </a:lnTo>
                <a:lnTo>
                  <a:pt x="43005" y="185105"/>
                </a:lnTo>
                <a:lnTo>
                  <a:pt x="44545" y="189742"/>
                </a:lnTo>
                <a:lnTo>
                  <a:pt x="46564" y="193824"/>
                </a:lnTo>
                <a:lnTo>
                  <a:pt x="48902" y="197540"/>
                </a:lnTo>
                <a:lnTo>
                  <a:pt x="51453" y="201008"/>
                </a:lnTo>
                <a:lnTo>
                  <a:pt x="54146" y="204311"/>
                </a:lnTo>
                <a:lnTo>
                  <a:pt x="56933" y="207507"/>
                </a:lnTo>
                <a:lnTo>
                  <a:pt x="58792" y="210629"/>
                </a:lnTo>
                <a:lnTo>
                  <a:pt x="60856" y="216745"/>
                </a:lnTo>
                <a:lnTo>
                  <a:pt x="62019" y="221025"/>
                </a:lnTo>
                <a:lnTo>
                  <a:pt x="63174" y="221626"/>
                </a:lnTo>
                <a:lnTo>
                  <a:pt x="64936" y="222026"/>
                </a:lnTo>
                <a:lnTo>
                  <a:pt x="67104" y="222293"/>
                </a:lnTo>
                <a:lnTo>
                  <a:pt x="69541" y="222471"/>
                </a:lnTo>
                <a:lnTo>
                  <a:pt x="72157" y="222589"/>
                </a:lnTo>
                <a:lnTo>
                  <a:pt x="74894" y="222669"/>
                </a:lnTo>
                <a:lnTo>
                  <a:pt x="76718" y="221730"/>
                </a:lnTo>
                <a:lnTo>
                  <a:pt x="77935" y="220111"/>
                </a:lnTo>
                <a:lnTo>
                  <a:pt x="78746" y="218040"/>
                </a:lnTo>
                <a:lnTo>
                  <a:pt x="82293" y="213093"/>
                </a:lnTo>
                <a:lnTo>
                  <a:pt x="84628" y="210385"/>
                </a:lnTo>
                <a:lnTo>
                  <a:pt x="86184" y="207587"/>
                </a:lnTo>
                <a:lnTo>
                  <a:pt x="87913" y="201832"/>
                </a:lnTo>
                <a:lnTo>
                  <a:pt x="88682" y="195968"/>
                </a:lnTo>
                <a:lnTo>
                  <a:pt x="88887" y="193014"/>
                </a:lnTo>
                <a:lnTo>
                  <a:pt x="90016" y="189061"/>
                </a:lnTo>
                <a:lnTo>
                  <a:pt x="91761" y="184442"/>
                </a:lnTo>
                <a:lnTo>
                  <a:pt x="93916" y="179377"/>
                </a:lnTo>
                <a:lnTo>
                  <a:pt x="95353" y="175009"/>
                </a:lnTo>
                <a:lnTo>
                  <a:pt x="96311" y="171104"/>
                </a:lnTo>
                <a:lnTo>
                  <a:pt x="96949" y="167510"/>
                </a:lnTo>
                <a:lnTo>
                  <a:pt x="97375" y="163129"/>
                </a:lnTo>
                <a:lnTo>
                  <a:pt x="97659" y="158223"/>
                </a:lnTo>
                <a:lnTo>
                  <a:pt x="97974" y="147481"/>
                </a:lnTo>
                <a:lnTo>
                  <a:pt x="98217" y="100752"/>
                </a:lnTo>
                <a:lnTo>
                  <a:pt x="98227" y="0"/>
                </a:lnTo>
                <a:lnTo>
                  <a:pt x="98227" y="4449"/>
                </a:lnTo>
                <a:lnTo>
                  <a:pt x="99219" y="5804"/>
                </a:lnTo>
                <a:lnTo>
                  <a:pt x="100873" y="6708"/>
                </a:lnTo>
                <a:lnTo>
                  <a:pt x="102968" y="7310"/>
                </a:lnTo>
                <a:lnTo>
                  <a:pt x="104364" y="9696"/>
                </a:lnTo>
                <a:lnTo>
                  <a:pt x="105295" y="13271"/>
                </a:lnTo>
                <a:lnTo>
                  <a:pt x="105915" y="17639"/>
                </a:lnTo>
                <a:lnTo>
                  <a:pt x="106329" y="22536"/>
                </a:lnTo>
                <a:lnTo>
                  <a:pt x="106605" y="27784"/>
                </a:lnTo>
                <a:lnTo>
                  <a:pt x="106911" y="38907"/>
                </a:lnTo>
                <a:lnTo>
                  <a:pt x="107154" y="116200"/>
                </a:lnTo>
                <a:lnTo>
                  <a:pt x="108147" y="123962"/>
                </a:lnTo>
                <a:lnTo>
                  <a:pt x="109801" y="131120"/>
                </a:lnTo>
                <a:lnTo>
                  <a:pt x="111896" y="137877"/>
                </a:lnTo>
                <a:lnTo>
                  <a:pt x="113293" y="144366"/>
                </a:lnTo>
                <a:lnTo>
                  <a:pt x="114223" y="150676"/>
                </a:lnTo>
                <a:lnTo>
                  <a:pt x="114844" y="156867"/>
                </a:lnTo>
                <a:lnTo>
                  <a:pt x="115258" y="162979"/>
                </a:lnTo>
                <a:lnTo>
                  <a:pt x="115534" y="169037"/>
                </a:lnTo>
                <a:lnTo>
                  <a:pt x="115923" y="184400"/>
                </a:lnTo>
                <a:lnTo>
                  <a:pt x="115977" y="188279"/>
                </a:lnTo>
                <a:lnTo>
                  <a:pt x="117005" y="191858"/>
                </a:lnTo>
                <a:lnTo>
                  <a:pt x="120794" y="198479"/>
                </a:lnTo>
                <a:lnTo>
                  <a:pt x="123140" y="204730"/>
                </a:lnTo>
                <a:lnTo>
                  <a:pt x="124182" y="210816"/>
                </a:lnTo>
                <a:lnTo>
                  <a:pt x="124460" y="213827"/>
                </a:lnTo>
                <a:lnTo>
                  <a:pt x="125016" y="2228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SMARTInkAnnotation216"/>
          <p:cNvSpPr/>
          <p:nvPr/>
        </p:nvSpPr>
        <p:spPr>
          <a:xfrm>
            <a:off x="3903637" y="6456164"/>
            <a:ext cx="186160" cy="223243"/>
          </a:xfrm>
          <a:custGeom>
            <a:avLst/>
            <a:gdLst/>
            <a:ahLst/>
            <a:cxnLst/>
            <a:rect l="0" t="0" r="0" b="0"/>
            <a:pathLst>
              <a:path w="186160" h="223243">
                <a:moveTo>
                  <a:pt x="132581" y="0"/>
                </a:moveTo>
                <a:lnTo>
                  <a:pt x="119279" y="0"/>
                </a:lnTo>
                <a:lnTo>
                  <a:pt x="116767" y="992"/>
                </a:lnTo>
                <a:lnTo>
                  <a:pt x="111332" y="4740"/>
                </a:lnTo>
                <a:lnTo>
                  <a:pt x="105895" y="9094"/>
                </a:lnTo>
                <a:lnTo>
                  <a:pt x="101538" y="13302"/>
                </a:lnTo>
                <a:lnTo>
                  <a:pt x="98988" y="14821"/>
                </a:lnTo>
                <a:lnTo>
                  <a:pt x="93508" y="16509"/>
                </a:lnTo>
                <a:lnTo>
                  <a:pt x="87765" y="19905"/>
                </a:lnTo>
                <a:lnTo>
                  <a:pt x="84844" y="22200"/>
                </a:lnTo>
                <a:lnTo>
                  <a:pt x="81905" y="24721"/>
                </a:lnTo>
                <a:lnTo>
                  <a:pt x="78953" y="27395"/>
                </a:lnTo>
                <a:lnTo>
                  <a:pt x="73028" y="33011"/>
                </a:lnTo>
                <a:lnTo>
                  <a:pt x="22448" y="83343"/>
                </a:lnTo>
                <a:lnTo>
                  <a:pt x="20464" y="86320"/>
                </a:lnTo>
                <a:lnTo>
                  <a:pt x="18259" y="92273"/>
                </a:lnTo>
                <a:lnTo>
                  <a:pt x="16679" y="96242"/>
                </a:lnTo>
                <a:lnTo>
                  <a:pt x="14634" y="100872"/>
                </a:lnTo>
                <a:lnTo>
                  <a:pt x="12278" y="105943"/>
                </a:lnTo>
                <a:lnTo>
                  <a:pt x="10707" y="110316"/>
                </a:lnTo>
                <a:lnTo>
                  <a:pt x="9660" y="114224"/>
                </a:lnTo>
                <a:lnTo>
                  <a:pt x="8962" y="117821"/>
                </a:lnTo>
                <a:lnTo>
                  <a:pt x="7504" y="120219"/>
                </a:lnTo>
                <a:lnTo>
                  <a:pt x="5540" y="121818"/>
                </a:lnTo>
                <a:lnTo>
                  <a:pt x="3239" y="122884"/>
                </a:lnTo>
                <a:lnTo>
                  <a:pt x="1705" y="124587"/>
                </a:lnTo>
                <a:lnTo>
                  <a:pt x="682" y="126714"/>
                </a:lnTo>
                <a:lnTo>
                  <a:pt x="0" y="129124"/>
                </a:lnTo>
                <a:lnTo>
                  <a:pt x="538" y="130731"/>
                </a:lnTo>
                <a:lnTo>
                  <a:pt x="1888" y="131802"/>
                </a:lnTo>
                <a:lnTo>
                  <a:pt x="3781" y="132516"/>
                </a:lnTo>
                <a:lnTo>
                  <a:pt x="5043" y="133984"/>
                </a:lnTo>
                <a:lnTo>
                  <a:pt x="5884" y="135956"/>
                </a:lnTo>
                <a:lnTo>
                  <a:pt x="7233" y="141508"/>
                </a:lnTo>
                <a:lnTo>
                  <a:pt x="8336" y="141963"/>
                </a:lnTo>
                <a:lnTo>
                  <a:pt x="12208" y="142469"/>
                </a:lnTo>
                <a:lnTo>
                  <a:pt x="13637" y="143596"/>
                </a:lnTo>
                <a:lnTo>
                  <a:pt x="14590" y="145340"/>
                </a:lnTo>
                <a:lnTo>
                  <a:pt x="15225" y="147495"/>
                </a:lnTo>
                <a:lnTo>
                  <a:pt x="18577" y="152534"/>
                </a:lnTo>
                <a:lnTo>
                  <a:pt x="20859" y="155268"/>
                </a:lnTo>
                <a:lnTo>
                  <a:pt x="23374" y="157090"/>
                </a:lnTo>
                <a:lnTo>
                  <a:pt x="28813" y="159114"/>
                </a:lnTo>
                <a:lnTo>
                  <a:pt x="34538" y="162659"/>
                </a:lnTo>
                <a:lnTo>
                  <a:pt x="37453" y="164994"/>
                </a:lnTo>
                <a:lnTo>
                  <a:pt x="40389" y="167543"/>
                </a:lnTo>
                <a:lnTo>
                  <a:pt x="43338" y="170234"/>
                </a:lnTo>
                <a:lnTo>
                  <a:pt x="46297" y="173021"/>
                </a:lnTo>
                <a:lnTo>
                  <a:pt x="50253" y="175870"/>
                </a:lnTo>
                <a:lnTo>
                  <a:pt x="54876" y="178762"/>
                </a:lnTo>
                <a:lnTo>
                  <a:pt x="59941" y="181683"/>
                </a:lnTo>
                <a:lnTo>
                  <a:pt x="64311" y="183629"/>
                </a:lnTo>
                <a:lnTo>
                  <a:pt x="68217" y="184927"/>
                </a:lnTo>
                <a:lnTo>
                  <a:pt x="71812" y="185792"/>
                </a:lnTo>
                <a:lnTo>
                  <a:pt x="75201" y="186369"/>
                </a:lnTo>
                <a:lnTo>
                  <a:pt x="78453" y="186753"/>
                </a:lnTo>
                <a:lnTo>
                  <a:pt x="81613" y="187010"/>
                </a:lnTo>
                <a:lnTo>
                  <a:pt x="85704" y="188173"/>
                </a:lnTo>
                <a:lnTo>
                  <a:pt x="90416" y="189941"/>
                </a:lnTo>
                <a:lnTo>
                  <a:pt x="95541" y="192112"/>
                </a:lnTo>
                <a:lnTo>
                  <a:pt x="100942" y="193559"/>
                </a:lnTo>
                <a:lnTo>
                  <a:pt x="106528" y="194523"/>
                </a:lnTo>
                <a:lnTo>
                  <a:pt x="112236" y="195167"/>
                </a:lnTo>
                <a:lnTo>
                  <a:pt x="117033" y="196588"/>
                </a:lnTo>
                <a:lnTo>
                  <a:pt x="121224" y="198527"/>
                </a:lnTo>
                <a:lnTo>
                  <a:pt x="125010" y="200812"/>
                </a:lnTo>
                <a:lnTo>
                  <a:pt x="128526" y="203327"/>
                </a:lnTo>
                <a:lnTo>
                  <a:pt x="131862" y="205997"/>
                </a:lnTo>
                <a:lnTo>
                  <a:pt x="135078" y="208769"/>
                </a:lnTo>
                <a:lnTo>
                  <a:pt x="139207" y="210616"/>
                </a:lnTo>
                <a:lnTo>
                  <a:pt x="143944" y="211848"/>
                </a:lnTo>
                <a:lnTo>
                  <a:pt x="149086" y="212670"/>
                </a:lnTo>
                <a:lnTo>
                  <a:pt x="153506" y="214209"/>
                </a:lnTo>
                <a:lnTo>
                  <a:pt x="157445" y="216227"/>
                </a:lnTo>
                <a:lnTo>
                  <a:pt x="161064" y="218565"/>
                </a:lnTo>
                <a:lnTo>
                  <a:pt x="164468" y="220124"/>
                </a:lnTo>
                <a:lnTo>
                  <a:pt x="167730" y="221164"/>
                </a:lnTo>
                <a:lnTo>
                  <a:pt x="170897" y="221857"/>
                </a:lnTo>
                <a:lnTo>
                  <a:pt x="174000" y="222318"/>
                </a:lnTo>
                <a:lnTo>
                  <a:pt x="177061" y="222626"/>
                </a:lnTo>
                <a:lnTo>
                  <a:pt x="186159" y="2232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SMARTInkAnnotation217"/>
          <p:cNvSpPr/>
          <p:nvPr/>
        </p:nvSpPr>
        <p:spPr>
          <a:xfrm>
            <a:off x="4107664" y="6331148"/>
            <a:ext cx="71429" cy="321470"/>
          </a:xfrm>
          <a:custGeom>
            <a:avLst/>
            <a:gdLst/>
            <a:ahLst/>
            <a:cxnLst/>
            <a:rect l="0" t="0" r="0" b="0"/>
            <a:pathLst>
              <a:path w="71429" h="321470">
                <a:moveTo>
                  <a:pt x="8920" y="0"/>
                </a:moveTo>
                <a:lnTo>
                  <a:pt x="4180" y="4740"/>
                </a:lnTo>
                <a:lnTo>
                  <a:pt x="2784" y="7129"/>
                </a:lnTo>
                <a:lnTo>
                  <a:pt x="1232" y="12429"/>
                </a:lnTo>
                <a:lnTo>
                  <a:pt x="359" y="20991"/>
                </a:lnTo>
                <a:lnTo>
                  <a:pt x="154" y="29503"/>
                </a:lnTo>
                <a:lnTo>
                  <a:pt x="0" y="73360"/>
                </a:lnTo>
                <a:lnTo>
                  <a:pt x="989" y="80657"/>
                </a:lnTo>
                <a:lnTo>
                  <a:pt x="2640" y="87506"/>
                </a:lnTo>
                <a:lnTo>
                  <a:pt x="4734" y="94056"/>
                </a:lnTo>
                <a:lnTo>
                  <a:pt x="6129" y="101399"/>
                </a:lnTo>
                <a:lnTo>
                  <a:pt x="7060" y="109272"/>
                </a:lnTo>
                <a:lnTo>
                  <a:pt x="7680" y="117496"/>
                </a:lnTo>
                <a:lnTo>
                  <a:pt x="9085" y="125956"/>
                </a:lnTo>
                <a:lnTo>
                  <a:pt x="11014" y="134572"/>
                </a:lnTo>
                <a:lnTo>
                  <a:pt x="13293" y="143293"/>
                </a:lnTo>
                <a:lnTo>
                  <a:pt x="14812" y="153076"/>
                </a:lnTo>
                <a:lnTo>
                  <a:pt x="15825" y="163566"/>
                </a:lnTo>
                <a:lnTo>
                  <a:pt x="16500" y="174529"/>
                </a:lnTo>
                <a:lnTo>
                  <a:pt x="17942" y="184813"/>
                </a:lnTo>
                <a:lnTo>
                  <a:pt x="19896" y="194646"/>
                </a:lnTo>
                <a:lnTo>
                  <a:pt x="22190" y="204178"/>
                </a:lnTo>
                <a:lnTo>
                  <a:pt x="24712" y="213509"/>
                </a:lnTo>
                <a:lnTo>
                  <a:pt x="30160" y="231815"/>
                </a:lnTo>
                <a:lnTo>
                  <a:pt x="32010" y="240864"/>
                </a:lnTo>
                <a:lnTo>
                  <a:pt x="33243" y="249873"/>
                </a:lnTo>
                <a:lnTo>
                  <a:pt x="34065" y="258855"/>
                </a:lnTo>
                <a:lnTo>
                  <a:pt x="35605" y="266828"/>
                </a:lnTo>
                <a:lnTo>
                  <a:pt x="37624" y="274128"/>
                </a:lnTo>
                <a:lnTo>
                  <a:pt x="39963" y="280978"/>
                </a:lnTo>
                <a:lnTo>
                  <a:pt x="42514" y="287530"/>
                </a:lnTo>
                <a:lnTo>
                  <a:pt x="45206" y="293882"/>
                </a:lnTo>
                <a:lnTo>
                  <a:pt x="47994" y="300101"/>
                </a:lnTo>
                <a:lnTo>
                  <a:pt x="50844" y="304247"/>
                </a:lnTo>
                <a:lnTo>
                  <a:pt x="53737" y="307011"/>
                </a:lnTo>
                <a:lnTo>
                  <a:pt x="56657" y="308854"/>
                </a:lnTo>
                <a:lnTo>
                  <a:pt x="59597" y="311074"/>
                </a:lnTo>
                <a:lnTo>
                  <a:pt x="62548" y="313547"/>
                </a:lnTo>
                <a:lnTo>
                  <a:pt x="71428" y="3214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SMARTInkAnnotation218"/>
          <p:cNvSpPr/>
          <p:nvPr/>
        </p:nvSpPr>
        <p:spPr>
          <a:xfrm>
            <a:off x="4232793" y="6438315"/>
            <a:ext cx="142718" cy="250021"/>
          </a:xfrm>
          <a:custGeom>
            <a:avLst/>
            <a:gdLst/>
            <a:ahLst/>
            <a:cxnLst/>
            <a:rect l="0" t="0" r="0" b="0"/>
            <a:pathLst>
              <a:path w="142718" h="250021">
                <a:moveTo>
                  <a:pt x="62386" y="125006"/>
                </a:moveTo>
                <a:lnTo>
                  <a:pt x="70074" y="125006"/>
                </a:lnTo>
                <a:lnTo>
                  <a:pt x="73410" y="122360"/>
                </a:lnTo>
                <a:lnTo>
                  <a:pt x="78895" y="117316"/>
                </a:lnTo>
                <a:lnTo>
                  <a:pt x="102358" y="93962"/>
                </a:lnTo>
                <a:lnTo>
                  <a:pt x="104909" y="92404"/>
                </a:lnTo>
                <a:lnTo>
                  <a:pt x="107601" y="91363"/>
                </a:lnTo>
                <a:lnTo>
                  <a:pt x="110389" y="90672"/>
                </a:lnTo>
                <a:lnTo>
                  <a:pt x="113240" y="89218"/>
                </a:lnTo>
                <a:lnTo>
                  <a:pt x="116132" y="87256"/>
                </a:lnTo>
                <a:lnTo>
                  <a:pt x="119052" y="84956"/>
                </a:lnTo>
                <a:lnTo>
                  <a:pt x="120999" y="82431"/>
                </a:lnTo>
                <a:lnTo>
                  <a:pt x="122297" y="79755"/>
                </a:lnTo>
                <a:lnTo>
                  <a:pt x="123163" y="76979"/>
                </a:lnTo>
                <a:lnTo>
                  <a:pt x="124732" y="75128"/>
                </a:lnTo>
                <a:lnTo>
                  <a:pt x="126769" y="73894"/>
                </a:lnTo>
                <a:lnTo>
                  <a:pt x="129121" y="73072"/>
                </a:lnTo>
                <a:lnTo>
                  <a:pt x="130689" y="71531"/>
                </a:lnTo>
                <a:lnTo>
                  <a:pt x="131733" y="69512"/>
                </a:lnTo>
                <a:lnTo>
                  <a:pt x="132430" y="67174"/>
                </a:lnTo>
                <a:lnTo>
                  <a:pt x="135850" y="61930"/>
                </a:lnTo>
                <a:lnTo>
                  <a:pt x="138151" y="59143"/>
                </a:lnTo>
                <a:lnTo>
                  <a:pt x="139685" y="56292"/>
                </a:lnTo>
                <a:lnTo>
                  <a:pt x="141389" y="50479"/>
                </a:lnTo>
                <a:lnTo>
                  <a:pt x="142147" y="44588"/>
                </a:lnTo>
                <a:lnTo>
                  <a:pt x="142483" y="38663"/>
                </a:lnTo>
                <a:lnTo>
                  <a:pt x="142717" y="28539"/>
                </a:lnTo>
                <a:lnTo>
                  <a:pt x="140091" y="24915"/>
                </a:lnTo>
                <a:lnTo>
                  <a:pt x="138002" y="22560"/>
                </a:lnTo>
                <a:lnTo>
                  <a:pt x="136609" y="19997"/>
                </a:lnTo>
                <a:lnTo>
                  <a:pt x="135061" y="14503"/>
                </a:lnTo>
                <a:lnTo>
                  <a:pt x="133656" y="12642"/>
                </a:lnTo>
                <a:lnTo>
                  <a:pt x="131727" y="11402"/>
                </a:lnTo>
                <a:lnTo>
                  <a:pt x="129450" y="10573"/>
                </a:lnTo>
                <a:lnTo>
                  <a:pt x="127931" y="9030"/>
                </a:lnTo>
                <a:lnTo>
                  <a:pt x="126919" y="7008"/>
                </a:lnTo>
                <a:lnTo>
                  <a:pt x="126244" y="4669"/>
                </a:lnTo>
                <a:lnTo>
                  <a:pt x="124801" y="3109"/>
                </a:lnTo>
                <a:lnTo>
                  <a:pt x="122848" y="2069"/>
                </a:lnTo>
                <a:lnTo>
                  <a:pt x="120553" y="1376"/>
                </a:lnTo>
                <a:lnTo>
                  <a:pt x="118031" y="914"/>
                </a:lnTo>
                <a:lnTo>
                  <a:pt x="115358" y="605"/>
                </a:lnTo>
                <a:lnTo>
                  <a:pt x="112583" y="400"/>
                </a:lnTo>
                <a:lnTo>
                  <a:pt x="109741" y="263"/>
                </a:lnTo>
                <a:lnTo>
                  <a:pt x="99833" y="25"/>
                </a:lnTo>
                <a:lnTo>
                  <a:pt x="93876" y="0"/>
                </a:lnTo>
                <a:lnTo>
                  <a:pt x="91317" y="988"/>
                </a:lnTo>
                <a:lnTo>
                  <a:pt x="88619" y="2640"/>
                </a:lnTo>
                <a:lnTo>
                  <a:pt x="85827" y="4733"/>
                </a:lnTo>
                <a:lnTo>
                  <a:pt x="82974" y="6128"/>
                </a:lnTo>
                <a:lnTo>
                  <a:pt x="80080" y="7059"/>
                </a:lnTo>
                <a:lnTo>
                  <a:pt x="77159" y="7679"/>
                </a:lnTo>
                <a:lnTo>
                  <a:pt x="74218" y="9084"/>
                </a:lnTo>
                <a:lnTo>
                  <a:pt x="71266" y="11014"/>
                </a:lnTo>
                <a:lnTo>
                  <a:pt x="68306" y="13292"/>
                </a:lnTo>
                <a:lnTo>
                  <a:pt x="65341" y="15803"/>
                </a:lnTo>
                <a:lnTo>
                  <a:pt x="62371" y="18469"/>
                </a:lnTo>
                <a:lnTo>
                  <a:pt x="56426" y="24078"/>
                </a:lnTo>
                <a:lnTo>
                  <a:pt x="50476" y="29878"/>
                </a:lnTo>
                <a:lnTo>
                  <a:pt x="47501" y="33805"/>
                </a:lnTo>
                <a:lnTo>
                  <a:pt x="44525" y="38409"/>
                </a:lnTo>
                <a:lnTo>
                  <a:pt x="41549" y="43462"/>
                </a:lnTo>
                <a:lnTo>
                  <a:pt x="38572" y="48815"/>
                </a:lnTo>
                <a:lnTo>
                  <a:pt x="32619" y="60055"/>
                </a:lnTo>
                <a:lnTo>
                  <a:pt x="29644" y="64837"/>
                </a:lnTo>
                <a:lnTo>
                  <a:pt x="26667" y="69018"/>
                </a:lnTo>
                <a:lnTo>
                  <a:pt x="23690" y="72798"/>
                </a:lnTo>
                <a:lnTo>
                  <a:pt x="20714" y="77302"/>
                </a:lnTo>
                <a:lnTo>
                  <a:pt x="17737" y="82289"/>
                </a:lnTo>
                <a:lnTo>
                  <a:pt x="14760" y="87598"/>
                </a:lnTo>
                <a:lnTo>
                  <a:pt x="12776" y="92129"/>
                </a:lnTo>
                <a:lnTo>
                  <a:pt x="10571" y="99810"/>
                </a:lnTo>
                <a:lnTo>
                  <a:pt x="8991" y="104239"/>
                </a:lnTo>
                <a:lnTo>
                  <a:pt x="6946" y="109177"/>
                </a:lnTo>
                <a:lnTo>
                  <a:pt x="4590" y="114453"/>
                </a:lnTo>
                <a:lnTo>
                  <a:pt x="3019" y="118963"/>
                </a:lnTo>
                <a:lnTo>
                  <a:pt x="1274" y="126619"/>
                </a:lnTo>
                <a:lnTo>
                  <a:pt x="809" y="131042"/>
                </a:lnTo>
                <a:lnTo>
                  <a:pt x="498" y="135975"/>
                </a:lnTo>
                <a:lnTo>
                  <a:pt x="154" y="146748"/>
                </a:lnTo>
                <a:lnTo>
                  <a:pt x="0" y="158151"/>
                </a:lnTo>
                <a:lnTo>
                  <a:pt x="952" y="162977"/>
                </a:lnTo>
                <a:lnTo>
                  <a:pt x="2578" y="167187"/>
                </a:lnTo>
                <a:lnTo>
                  <a:pt x="4655" y="170986"/>
                </a:lnTo>
                <a:lnTo>
                  <a:pt x="6039" y="175503"/>
                </a:lnTo>
                <a:lnTo>
                  <a:pt x="6962" y="180498"/>
                </a:lnTo>
                <a:lnTo>
                  <a:pt x="7577" y="185814"/>
                </a:lnTo>
                <a:lnTo>
                  <a:pt x="8980" y="190349"/>
                </a:lnTo>
                <a:lnTo>
                  <a:pt x="13183" y="198034"/>
                </a:lnTo>
                <a:lnTo>
                  <a:pt x="15713" y="204757"/>
                </a:lnTo>
                <a:lnTo>
                  <a:pt x="16387" y="207939"/>
                </a:lnTo>
                <a:lnTo>
                  <a:pt x="19783" y="214120"/>
                </a:lnTo>
                <a:lnTo>
                  <a:pt x="22077" y="217157"/>
                </a:lnTo>
                <a:lnTo>
                  <a:pt x="24627" y="223177"/>
                </a:lnTo>
                <a:lnTo>
                  <a:pt x="25307" y="226172"/>
                </a:lnTo>
                <a:lnTo>
                  <a:pt x="28709" y="232146"/>
                </a:lnTo>
                <a:lnTo>
                  <a:pt x="31004" y="235128"/>
                </a:lnTo>
                <a:lnTo>
                  <a:pt x="33527" y="237116"/>
                </a:lnTo>
                <a:lnTo>
                  <a:pt x="36202" y="238441"/>
                </a:lnTo>
                <a:lnTo>
                  <a:pt x="38976" y="239325"/>
                </a:lnTo>
                <a:lnTo>
                  <a:pt x="41819" y="240905"/>
                </a:lnTo>
                <a:lnTo>
                  <a:pt x="44705" y="242951"/>
                </a:lnTo>
                <a:lnTo>
                  <a:pt x="47622" y="245308"/>
                </a:lnTo>
                <a:lnTo>
                  <a:pt x="50559" y="246879"/>
                </a:lnTo>
                <a:lnTo>
                  <a:pt x="53509" y="247926"/>
                </a:lnTo>
                <a:lnTo>
                  <a:pt x="60632" y="249607"/>
                </a:lnTo>
                <a:lnTo>
                  <a:pt x="63201" y="249745"/>
                </a:lnTo>
                <a:lnTo>
                  <a:pt x="77609" y="249985"/>
                </a:lnTo>
                <a:lnTo>
                  <a:pt x="101168" y="250020"/>
                </a:lnTo>
                <a:lnTo>
                  <a:pt x="104115" y="249028"/>
                </a:lnTo>
                <a:lnTo>
                  <a:pt x="107072" y="247375"/>
                </a:lnTo>
                <a:lnTo>
                  <a:pt x="115964" y="2410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SMARTInkAnnotation219"/>
          <p:cNvSpPr/>
          <p:nvPr/>
        </p:nvSpPr>
        <p:spPr>
          <a:xfrm>
            <a:off x="4421435" y="6456164"/>
            <a:ext cx="159494" cy="267891"/>
          </a:xfrm>
          <a:custGeom>
            <a:avLst/>
            <a:gdLst/>
            <a:ahLst/>
            <a:cxnLst/>
            <a:rect l="0" t="0" r="0" b="0"/>
            <a:pathLst>
              <a:path w="159494" h="267891">
                <a:moveTo>
                  <a:pt x="7688" y="0"/>
                </a:moveTo>
                <a:lnTo>
                  <a:pt x="7688" y="22123"/>
                </a:lnTo>
                <a:lnTo>
                  <a:pt x="6696" y="24670"/>
                </a:lnTo>
                <a:lnTo>
                  <a:pt x="2948" y="30147"/>
                </a:lnTo>
                <a:lnTo>
                  <a:pt x="1552" y="33988"/>
                </a:lnTo>
                <a:lnTo>
                  <a:pt x="621" y="38533"/>
                </a:lnTo>
                <a:lnTo>
                  <a:pt x="0" y="43548"/>
                </a:lnTo>
                <a:lnTo>
                  <a:pt x="578" y="47883"/>
                </a:lnTo>
                <a:lnTo>
                  <a:pt x="1956" y="51766"/>
                </a:lnTo>
                <a:lnTo>
                  <a:pt x="3867" y="55346"/>
                </a:lnTo>
                <a:lnTo>
                  <a:pt x="5141" y="59718"/>
                </a:lnTo>
                <a:lnTo>
                  <a:pt x="5990" y="64616"/>
                </a:lnTo>
                <a:lnTo>
                  <a:pt x="6556" y="69867"/>
                </a:lnTo>
                <a:lnTo>
                  <a:pt x="6933" y="75351"/>
                </a:lnTo>
                <a:lnTo>
                  <a:pt x="7185" y="80992"/>
                </a:lnTo>
                <a:lnTo>
                  <a:pt x="7353" y="86736"/>
                </a:lnTo>
                <a:lnTo>
                  <a:pt x="8457" y="92551"/>
                </a:lnTo>
                <a:lnTo>
                  <a:pt x="10185" y="98411"/>
                </a:lnTo>
                <a:lnTo>
                  <a:pt x="12329" y="104302"/>
                </a:lnTo>
                <a:lnTo>
                  <a:pt x="13759" y="110215"/>
                </a:lnTo>
                <a:lnTo>
                  <a:pt x="14711" y="116140"/>
                </a:lnTo>
                <a:lnTo>
                  <a:pt x="15347" y="122075"/>
                </a:lnTo>
                <a:lnTo>
                  <a:pt x="15771" y="128016"/>
                </a:lnTo>
                <a:lnTo>
                  <a:pt x="16053" y="133960"/>
                </a:lnTo>
                <a:lnTo>
                  <a:pt x="16241" y="139909"/>
                </a:lnTo>
                <a:lnTo>
                  <a:pt x="17359" y="145858"/>
                </a:lnTo>
                <a:lnTo>
                  <a:pt x="19097" y="151809"/>
                </a:lnTo>
                <a:lnTo>
                  <a:pt x="21247" y="157760"/>
                </a:lnTo>
                <a:lnTo>
                  <a:pt x="23673" y="163713"/>
                </a:lnTo>
                <a:lnTo>
                  <a:pt x="26282" y="169665"/>
                </a:lnTo>
                <a:lnTo>
                  <a:pt x="29014" y="175618"/>
                </a:lnTo>
                <a:lnTo>
                  <a:pt x="30835" y="181571"/>
                </a:lnTo>
                <a:lnTo>
                  <a:pt x="32049" y="187524"/>
                </a:lnTo>
                <a:lnTo>
                  <a:pt x="32859" y="193476"/>
                </a:lnTo>
                <a:lnTo>
                  <a:pt x="34390" y="199429"/>
                </a:lnTo>
                <a:lnTo>
                  <a:pt x="36404" y="205382"/>
                </a:lnTo>
                <a:lnTo>
                  <a:pt x="38738" y="211336"/>
                </a:lnTo>
                <a:lnTo>
                  <a:pt x="41287" y="216296"/>
                </a:lnTo>
                <a:lnTo>
                  <a:pt x="43978" y="220596"/>
                </a:lnTo>
                <a:lnTo>
                  <a:pt x="46764" y="224454"/>
                </a:lnTo>
                <a:lnTo>
                  <a:pt x="49614" y="228019"/>
                </a:lnTo>
                <a:lnTo>
                  <a:pt x="52505" y="231388"/>
                </a:lnTo>
                <a:lnTo>
                  <a:pt x="55426" y="234626"/>
                </a:lnTo>
                <a:lnTo>
                  <a:pt x="61316" y="240869"/>
                </a:lnTo>
                <a:lnTo>
                  <a:pt x="64276" y="243923"/>
                </a:lnTo>
                <a:lnTo>
                  <a:pt x="66249" y="246951"/>
                </a:lnTo>
                <a:lnTo>
                  <a:pt x="68442" y="252962"/>
                </a:lnTo>
                <a:lnTo>
                  <a:pt x="70019" y="254961"/>
                </a:lnTo>
                <a:lnTo>
                  <a:pt x="72062" y="256294"/>
                </a:lnTo>
                <a:lnTo>
                  <a:pt x="77731" y="258433"/>
                </a:lnTo>
                <a:lnTo>
                  <a:pt x="81152" y="258726"/>
                </a:lnTo>
                <a:lnTo>
                  <a:pt x="83453" y="258805"/>
                </a:lnTo>
                <a:lnTo>
                  <a:pt x="84987" y="257864"/>
                </a:lnTo>
                <a:lnTo>
                  <a:pt x="86009" y="256246"/>
                </a:lnTo>
                <a:lnTo>
                  <a:pt x="87146" y="251800"/>
                </a:lnTo>
                <a:lnTo>
                  <a:pt x="87651" y="246519"/>
                </a:lnTo>
                <a:lnTo>
                  <a:pt x="88778" y="243720"/>
                </a:lnTo>
                <a:lnTo>
                  <a:pt x="92676" y="237966"/>
                </a:lnTo>
                <a:lnTo>
                  <a:pt x="94113" y="234050"/>
                </a:lnTo>
                <a:lnTo>
                  <a:pt x="95070" y="229455"/>
                </a:lnTo>
                <a:lnTo>
                  <a:pt x="95708" y="224408"/>
                </a:lnTo>
                <a:lnTo>
                  <a:pt x="96134" y="219058"/>
                </a:lnTo>
                <a:lnTo>
                  <a:pt x="96417" y="213507"/>
                </a:lnTo>
                <a:lnTo>
                  <a:pt x="96733" y="202048"/>
                </a:lnTo>
                <a:lnTo>
                  <a:pt x="96981" y="135800"/>
                </a:lnTo>
                <a:lnTo>
                  <a:pt x="96985" y="48001"/>
                </a:lnTo>
                <a:lnTo>
                  <a:pt x="97977" y="42915"/>
                </a:lnTo>
                <a:lnTo>
                  <a:pt x="103122" y="31015"/>
                </a:lnTo>
                <a:lnTo>
                  <a:pt x="104674" y="24368"/>
                </a:lnTo>
                <a:lnTo>
                  <a:pt x="105087" y="20214"/>
                </a:lnTo>
                <a:lnTo>
                  <a:pt x="105363" y="15461"/>
                </a:lnTo>
                <a:lnTo>
                  <a:pt x="105911" y="79"/>
                </a:lnTo>
                <a:lnTo>
                  <a:pt x="105915" y="25733"/>
                </a:lnTo>
                <a:lnTo>
                  <a:pt x="106907" y="30054"/>
                </a:lnTo>
                <a:lnTo>
                  <a:pt x="110655" y="37500"/>
                </a:lnTo>
                <a:lnTo>
                  <a:pt x="112052" y="41868"/>
                </a:lnTo>
                <a:lnTo>
                  <a:pt x="112982" y="46763"/>
                </a:lnTo>
                <a:lnTo>
                  <a:pt x="113603" y="52011"/>
                </a:lnTo>
                <a:lnTo>
                  <a:pt x="114017" y="57495"/>
                </a:lnTo>
                <a:lnTo>
                  <a:pt x="114293" y="63134"/>
                </a:lnTo>
                <a:lnTo>
                  <a:pt x="114599" y="75685"/>
                </a:lnTo>
                <a:lnTo>
                  <a:pt x="114736" y="91184"/>
                </a:lnTo>
                <a:lnTo>
                  <a:pt x="115764" y="98492"/>
                </a:lnTo>
                <a:lnTo>
                  <a:pt x="117442" y="105349"/>
                </a:lnTo>
                <a:lnTo>
                  <a:pt x="119552" y="111904"/>
                </a:lnTo>
                <a:lnTo>
                  <a:pt x="120960" y="119251"/>
                </a:lnTo>
                <a:lnTo>
                  <a:pt x="121898" y="127126"/>
                </a:lnTo>
                <a:lnTo>
                  <a:pt x="122523" y="135352"/>
                </a:lnTo>
                <a:lnTo>
                  <a:pt x="123932" y="143812"/>
                </a:lnTo>
                <a:lnTo>
                  <a:pt x="125864" y="152430"/>
                </a:lnTo>
                <a:lnTo>
                  <a:pt x="128144" y="161151"/>
                </a:lnTo>
                <a:lnTo>
                  <a:pt x="129664" y="168950"/>
                </a:lnTo>
                <a:lnTo>
                  <a:pt x="130677" y="176133"/>
                </a:lnTo>
                <a:lnTo>
                  <a:pt x="131352" y="182906"/>
                </a:lnTo>
                <a:lnTo>
                  <a:pt x="132795" y="190398"/>
                </a:lnTo>
                <a:lnTo>
                  <a:pt x="134750" y="198369"/>
                </a:lnTo>
                <a:lnTo>
                  <a:pt x="137044" y="206660"/>
                </a:lnTo>
                <a:lnTo>
                  <a:pt x="138574" y="214172"/>
                </a:lnTo>
                <a:lnTo>
                  <a:pt x="139594" y="221164"/>
                </a:lnTo>
                <a:lnTo>
                  <a:pt x="140274" y="227810"/>
                </a:lnTo>
                <a:lnTo>
                  <a:pt x="141719" y="233232"/>
                </a:lnTo>
                <a:lnTo>
                  <a:pt x="143675" y="237840"/>
                </a:lnTo>
                <a:lnTo>
                  <a:pt x="147502" y="245605"/>
                </a:lnTo>
                <a:lnTo>
                  <a:pt x="149203" y="252363"/>
                </a:lnTo>
                <a:lnTo>
                  <a:pt x="152604" y="258674"/>
                </a:lnTo>
                <a:lnTo>
                  <a:pt x="159493" y="267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SMARTInkAnnotation220"/>
          <p:cNvSpPr/>
          <p:nvPr/>
        </p:nvSpPr>
        <p:spPr>
          <a:xfrm>
            <a:off x="4580939" y="6411515"/>
            <a:ext cx="187394" cy="410767"/>
          </a:xfrm>
          <a:custGeom>
            <a:avLst/>
            <a:gdLst/>
            <a:ahLst/>
            <a:cxnLst/>
            <a:rect l="0" t="0" r="0" b="0"/>
            <a:pathLst>
              <a:path w="187394" h="410767">
                <a:moveTo>
                  <a:pt x="169654" y="0"/>
                </a:moveTo>
                <a:lnTo>
                  <a:pt x="164914" y="0"/>
                </a:lnTo>
                <a:lnTo>
                  <a:pt x="163517" y="992"/>
                </a:lnTo>
                <a:lnTo>
                  <a:pt x="162586" y="2646"/>
                </a:lnTo>
                <a:lnTo>
                  <a:pt x="161965" y="4741"/>
                </a:lnTo>
                <a:lnTo>
                  <a:pt x="160559" y="6137"/>
                </a:lnTo>
                <a:lnTo>
                  <a:pt x="158630" y="7068"/>
                </a:lnTo>
                <a:lnTo>
                  <a:pt x="153145" y="8562"/>
                </a:lnTo>
                <a:lnTo>
                  <a:pt x="147454" y="13562"/>
                </a:lnTo>
                <a:lnTo>
                  <a:pt x="144932" y="14994"/>
                </a:lnTo>
                <a:lnTo>
                  <a:pt x="139484" y="16586"/>
                </a:lnTo>
                <a:lnTo>
                  <a:pt x="133755" y="17294"/>
                </a:lnTo>
                <a:lnTo>
                  <a:pt x="130839" y="17482"/>
                </a:lnTo>
                <a:lnTo>
                  <a:pt x="127902" y="18601"/>
                </a:lnTo>
                <a:lnTo>
                  <a:pt x="124952" y="20338"/>
                </a:lnTo>
                <a:lnTo>
                  <a:pt x="121993" y="22488"/>
                </a:lnTo>
                <a:lnTo>
                  <a:pt x="119029" y="23922"/>
                </a:lnTo>
                <a:lnTo>
                  <a:pt x="116060" y="24877"/>
                </a:lnTo>
                <a:lnTo>
                  <a:pt x="113088" y="25515"/>
                </a:lnTo>
                <a:lnTo>
                  <a:pt x="110115" y="26932"/>
                </a:lnTo>
                <a:lnTo>
                  <a:pt x="107141" y="28869"/>
                </a:lnTo>
                <a:lnTo>
                  <a:pt x="104166" y="31152"/>
                </a:lnTo>
                <a:lnTo>
                  <a:pt x="100198" y="32674"/>
                </a:lnTo>
                <a:lnTo>
                  <a:pt x="95569" y="33689"/>
                </a:lnTo>
                <a:lnTo>
                  <a:pt x="90498" y="34365"/>
                </a:lnTo>
                <a:lnTo>
                  <a:pt x="86125" y="34817"/>
                </a:lnTo>
                <a:lnTo>
                  <a:pt x="82218" y="35118"/>
                </a:lnTo>
                <a:lnTo>
                  <a:pt x="78621" y="35319"/>
                </a:lnTo>
                <a:lnTo>
                  <a:pt x="75231" y="36444"/>
                </a:lnTo>
                <a:lnTo>
                  <a:pt x="71979" y="38187"/>
                </a:lnTo>
                <a:lnTo>
                  <a:pt x="68818" y="40341"/>
                </a:lnTo>
                <a:lnTo>
                  <a:pt x="64727" y="41777"/>
                </a:lnTo>
                <a:lnTo>
                  <a:pt x="60014" y="42734"/>
                </a:lnTo>
                <a:lnTo>
                  <a:pt x="54889" y="43372"/>
                </a:lnTo>
                <a:lnTo>
                  <a:pt x="50480" y="44790"/>
                </a:lnTo>
                <a:lnTo>
                  <a:pt x="46548" y="46727"/>
                </a:lnTo>
                <a:lnTo>
                  <a:pt x="42934" y="49011"/>
                </a:lnTo>
                <a:lnTo>
                  <a:pt x="39534" y="51525"/>
                </a:lnTo>
                <a:lnTo>
                  <a:pt x="36274" y="54194"/>
                </a:lnTo>
                <a:lnTo>
                  <a:pt x="33109" y="56966"/>
                </a:lnTo>
                <a:lnTo>
                  <a:pt x="30007" y="58813"/>
                </a:lnTo>
                <a:lnTo>
                  <a:pt x="26946" y="60045"/>
                </a:lnTo>
                <a:lnTo>
                  <a:pt x="23914" y="60866"/>
                </a:lnTo>
                <a:lnTo>
                  <a:pt x="20900" y="62405"/>
                </a:lnTo>
                <a:lnTo>
                  <a:pt x="17899" y="64424"/>
                </a:lnTo>
                <a:lnTo>
                  <a:pt x="10693" y="70052"/>
                </a:lnTo>
                <a:lnTo>
                  <a:pt x="7061" y="70822"/>
                </a:lnTo>
                <a:lnTo>
                  <a:pt x="1386" y="71316"/>
                </a:lnTo>
                <a:lnTo>
                  <a:pt x="920" y="72349"/>
                </a:lnTo>
                <a:lnTo>
                  <a:pt x="26" y="79997"/>
                </a:lnTo>
                <a:lnTo>
                  <a:pt x="0" y="84998"/>
                </a:lnTo>
                <a:lnTo>
                  <a:pt x="988" y="87423"/>
                </a:lnTo>
                <a:lnTo>
                  <a:pt x="6129" y="94585"/>
                </a:lnTo>
                <a:lnTo>
                  <a:pt x="7678" y="96608"/>
                </a:lnTo>
                <a:lnTo>
                  <a:pt x="9084" y="97148"/>
                </a:lnTo>
                <a:lnTo>
                  <a:pt x="13292" y="97747"/>
                </a:lnTo>
                <a:lnTo>
                  <a:pt x="15803" y="98900"/>
                </a:lnTo>
                <a:lnTo>
                  <a:pt x="21239" y="102826"/>
                </a:lnTo>
                <a:lnTo>
                  <a:pt x="24078" y="104269"/>
                </a:lnTo>
                <a:lnTo>
                  <a:pt x="29878" y="105873"/>
                </a:lnTo>
                <a:lnTo>
                  <a:pt x="32814" y="107293"/>
                </a:lnTo>
                <a:lnTo>
                  <a:pt x="35762" y="109231"/>
                </a:lnTo>
                <a:lnTo>
                  <a:pt x="38721" y="111517"/>
                </a:lnTo>
                <a:lnTo>
                  <a:pt x="41685" y="113040"/>
                </a:lnTo>
                <a:lnTo>
                  <a:pt x="44653" y="114055"/>
                </a:lnTo>
                <a:lnTo>
                  <a:pt x="47625" y="114732"/>
                </a:lnTo>
                <a:lnTo>
                  <a:pt x="50598" y="116176"/>
                </a:lnTo>
                <a:lnTo>
                  <a:pt x="53573" y="118130"/>
                </a:lnTo>
                <a:lnTo>
                  <a:pt x="56547" y="120425"/>
                </a:lnTo>
                <a:lnTo>
                  <a:pt x="60515" y="121955"/>
                </a:lnTo>
                <a:lnTo>
                  <a:pt x="65144" y="122976"/>
                </a:lnTo>
                <a:lnTo>
                  <a:pt x="70215" y="123656"/>
                </a:lnTo>
                <a:lnTo>
                  <a:pt x="74588" y="125101"/>
                </a:lnTo>
                <a:lnTo>
                  <a:pt x="78495" y="127057"/>
                </a:lnTo>
                <a:lnTo>
                  <a:pt x="82093" y="129353"/>
                </a:lnTo>
                <a:lnTo>
                  <a:pt x="85483" y="130884"/>
                </a:lnTo>
                <a:lnTo>
                  <a:pt x="88735" y="131904"/>
                </a:lnTo>
                <a:lnTo>
                  <a:pt x="91895" y="132584"/>
                </a:lnTo>
                <a:lnTo>
                  <a:pt x="94994" y="134031"/>
                </a:lnTo>
                <a:lnTo>
                  <a:pt x="98052" y="135986"/>
                </a:lnTo>
                <a:lnTo>
                  <a:pt x="101084" y="138283"/>
                </a:lnTo>
                <a:lnTo>
                  <a:pt x="104097" y="140805"/>
                </a:lnTo>
                <a:lnTo>
                  <a:pt x="107098" y="143480"/>
                </a:lnTo>
                <a:lnTo>
                  <a:pt x="110090" y="146255"/>
                </a:lnTo>
                <a:lnTo>
                  <a:pt x="114070" y="148105"/>
                </a:lnTo>
                <a:lnTo>
                  <a:pt x="118707" y="149338"/>
                </a:lnTo>
                <a:lnTo>
                  <a:pt x="123783" y="150161"/>
                </a:lnTo>
                <a:lnTo>
                  <a:pt x="128159" y="151701"/>
                </a:lnTo>
                <a:lnTo>
                  <a:pt x="132069" y="153720"/>
                </a:lnTo>
                <a:lnTo>
                  <a:pt x="135668" y="156058"/>
                </a:lnTo>
                <a:lnTo>
                  <a:pt x="139059" y="158609"/>
                </a:lnTo>
                <a:lnTo>
                  <a:pt x="142312" y="161302"/>
                </a:lnTo>
                <a:lnTo>
                  <a:pt x="145472" y="164089"/>
                </a:lnTo>
                <a:lnTo>
                  <a:pt x="151631" y="169832"/>
                </a:lnTo>
                <a:lnTo>
                  <a:pt x="154662" y="172752"/>
                </a:lnTo>
                <a:lnTo>
                  <a:pt x="157675" y="174700"/>
                </a:lnTo>
                <a:lnTo>
                  <a:pt x="160676" y="175997"/>
                </a:lnTo>
                <a:lnTo>
                  <a:pt x="163669" y="176863"/>
                </a:lnTo>
                <a:lnTo>
                  <a:pt x="165664" y="178432"/>
                </a:lnTo>
                <a:lnTo>
                  <a:pt x="166994" y="180471"/>
                </a:lnTo>
                <a:lnTo>
                  <a:pt x="167880" y="182821"/>
                </a:lnTo>
                <a:lnTo>
                  <a:pt x="171512" y="188079"/>
                </a:lnTo>
                <a:lnTo>
                  <a:pt x="173868" y="190871"/>
                </a:lnTo>
                <a:lnTo>
                  <a:pt x="175441" y="193724"/>
                </a:lnTo>
                <a:lnTo>
                  <a:pt x="178645" y="202479"/>
                </a:lnTo>
                <a:lnTo>
                  <a:pt x="184445" y="211359"/>
                </a:lnTo>
                <a:lnTo>
                  <a:pt x="186149" y="217299"/>
                </a:lnTo>
                <a:lnTo>
                  <a:pt x="187109" y="226222"/>
                </a:lnTo>
                <a:lnTo>
                  <a:pt x="187334" y="234819"/>
                </a:lnTo>
                <a:lnTo>
                  <a:pt x="187393" y="239890"/>
                </a:lnTo>
                <a:lnTo>
                  <a:pt x="184815" y="250816"/>
                </a:lnTo>
                <a:lnTo>
                  <a:pt x="180361" y="262286"/>
                </a:lnTo>
                <a:lnTo>
                  <a:pt x="175074" y="273999"/>
                </a:lnTo>
                <a:lnTo>
                  <a:pt x="173268" y="280892"/>
                </a:lnTo>
                <a:lnTo>
                  <a:pt x="172063" y="288465"/>
                </a:lnTo>
                <a:lnTo>
                  <a:pt x="171260" y="296490"/>
                </a:lnTo>
                <a:lnTo>
                  <a:pt x="169733" y="303823"/>
                </a:lnTo>
                <a:lnTo>
                  <a:pt x="167722" y="310697"/>
                </a:lnTo>
                <a:lnTo>
                  <a:pt x="165389" y="317264"/>
                </a:lnTo>
                <a:lnTo>
                  <a:pt x="160151" y="329853"/>
                </a:lnTo>
                <a:lnTo>
                  <a:pt x="154516" y="342062"/>
                </a:lnTo>
                <a:lnTo>
                  <a:pt x="148705" y="354103"/>
                </a:lnTo>
                <a:lnTo>
                  <a:pt x="144774" y="360092"/>
                </a:lnTo>
                <a:lnTo>
                  <a:pt x="140168" y="366069"/>
                </a:lnTo>
                <a:lnTo>
                  <a:pt x="135114" y="372039"/>
                </a:lnTo>
                <a:lnTo>
                  <a:pt x="130752" y="378003"/>
                </a:lnTo>
                <a:lnTo>
                  <a:pt x="126852" y="383962"/>
                </a:lnTo>
                <a:lnTo>
                  <a:pt x="123260" y="389920"/>
                </a:lnTo>
                <a:lnTo>
                  <a:pt x="119873" y="394884"/>
                </a:lnTo>
                <a:lnTo>
                  <a:pt x="116623" y="399186"/>
                </a:lnTo>
                <a:lnTo>
                  <a:pt x="113464" y="403046"/>
                </a:lnTo>
                <a:lnTo>
                  <a:pt x="110366" y="405619"/>
                </a:lnTo>
                <a:lnTo>
                  <a:pt x="107308" y="407335"/>
                </a:lnTo>
                <a:lnTo>
                  <a:pt x="98216" y="4107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the </a:t>
            </a:r>
            <a:r>
              <a:rPr lang="en-US" dirty="0" err="1" smtClean="0"/>
              <a:t>Ribosomes</a:t>
            </a:r>
            <a:r>
              <a:rPr lang="en-US" dirty="0" smtClean="0"/>
              <a:t> turn the mRNA into Proteins (translation)?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i="1" dirty="0" smtClean="0"/>
              <a:t>Translation</a:t>
            </a:r>
            <a:r>
              <a:rPr lang="en-US" sz="2800" dirty="0" smtClean="0"/>
              <a:t> is defined as…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expressing of something in different language</a:t>
            </a:r>
          </a:p>
          <a:p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In Biology Translation is the process where the Ribosome reads the mRNA and turn it into a protein by linking amino acids together.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</a:t>
            </a:r>
            <a:endParaRPr lang="en-US" dirty="0"/>
          </a:p>
        </p:txBody>
      </p:sp>
      <p:pic>
        <p:nvPicPr>
          <p:cNvPr id="1026" name="Picture 2" descr="http://academic.pgcc.edu/~kroberts/Lecture/Chapter%207/07-16_ElongationDetail_0_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62226" b="65661"/>
          <a:stretch>
            <a:fillRect/>
          </a:stretch>
        </p:blipFill>
        <p:spPr bwMode="auto">
          <a:xfrm>
            <a:off x="1219200" y="2362200"/>
            <a:ext cx="6281716" cy="42211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3352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Ribosome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3"/>
          </p:cNvCxnSpPr>
          <p:nvPr/>
        </p:nvCxnSpPr>
        <p:spPr>
          <a:xfrm>
            <a:off x="1524000" y="3537466"/>
            <a:ext cx="990600" cy="50113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800600" y="18288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tRNA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>
          <a:xfrm rot="5400000">
            <a:off x="4438650" y="2571750"/>
            <a:ext cx="1066800" cy="3429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>
            <a:off x="4876800" y="5257800"/>
            <a:ext cx="1905000" cy="762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705600" y="5867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Codon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rot="10800000" flipV="1">
            <a:off x="5029200" y="4267200"/>
            <a:ext cx="2209800" cy="533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239000" y="40386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Anti-</a:t>
            </a:r>
            <a:r>
              <a:rPr lang="en-US" dirty="0" err="1" smtClean="0"/>
              <a:t>codon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743200" y="2209800"/>
            <a:ext cx="609600" cy="533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981200" y="1676400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Amino Acids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</a:t>
            </a:r>
            <a:endParaRPr lang="en-US" dirty="0"/>
          </a:p>
        </p:txBody>
      </p:sp>
      <p:pic>
        <p:nvPicPr>
          <p:cNvPr id="1026" name="Picture 2" descr="http://academic.pgcc.edu/~kroberts/Lecture/Chapter%207/07-16_ElongationDetail_0_L.jpg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9640" y="1524000"/>
            <a:ext cx="6494360" cy="4800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1905000"/>
            <a:ext cx="2819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Ribosome reads the mRNA on </a:t>
            </a:r>
            <a:r>
              <a:rPr lang="en-US" dirty="0" err="1" smtClean="0"/>
              <a:t>Codon</a:t>
            </a:r>
            <a:r>
              <a:rPr lang="en-US" dirty="0" smtClean="0"/>
              <a:t> at a time.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For Each </a:t>
            </a:r>
            <a:r>
              <a:rPr lang="en-US" dirty="0" err="1" smtClean="0"/>
              <a:t>Codon</a:t>
            </a:r>
            <a:r>
              <a:rPr lang="en-US" dirty="0" smtClean="0"/>
              <a:t>, the </a:t>
            </a:r>
            <a:r>
              <a:rPr lang="en-US" dirty="0" err="1" smtClean="0"/>
              <a:t>tRNA</a:t>
            </a:r>
            <a:r>
              <a:rPr lang="en-US" dirty="0" smtClean="0"/>
              <a:t> matches its complementary base pair (Anti-</a:t>
            </a:r>
            <a:r>
              <a:rPr lang="en-US" dirty="0" err="1" smtClean="0"/>
              <a:t>codon</a:t>
            </a:r>
            <a:r>
              <a:rPr lang="en-US" dirty="0" smtClean="0"/>
              <a:t>).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When a match is created, the amino acids are bonded together and a chain of amino acids are created.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28800" y="63246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hlinkClick r:id="rId2" action="ppaction://hlinkfile"/>
              </a:rPr>
              <a:t>Click on picture for animation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10" grpId="1" build="allAtOnce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 Table on p 211</a:t>
            </a:r>
            <a:endParaRPr lang="en-US" dirty="0"/>
          </a:p>
        </p:txBody>
      </p:sp>
      <p:pic>
        <p:nvPicPr>
          <p:cNvPr id="58370" name="Picture 2" descr="http://i.ytimg.com/vi/DX66npeHfP8/0.jpg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0"/>
            <a:ext cx="6197600" cy="4648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934200" y="2438400"/>
            <a:ext cx="198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file"/>
              </a:rPr>
              <a:t>Click here for video on how to use the table.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62800" y="4343400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 action="ppaction://hlinkfile"/>
              </a:rPr>
              <a:t>Pair up and do the Protein Synthesis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Mutations of DNA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Mutations of DNA occur to the word that makes sense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6600" dirty="0" smtClean="0"/>
              <a:t>ATC	ATTTAGCGCCAATT</a:t>
            </a:r>
            <a:endParaRPr lang="en-US" sz="6600" dirty="0"/>
          </a:p>
        </p:txBody>
      </p:sp>
      <p:sp>
        <p:nvSpPr>
          <p:cNvPr id="4" name="Down Arrow 3"/>
          <p:cNvSpPr/>
          <p:nvPr/>
        </p:nvSpPr>
        <p:spPr>
          <a:xfrm>
            <a:off x="6858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11430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16002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20574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25146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28956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33528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37338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41148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46482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51816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57150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61722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66294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70104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74676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79248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/>
          <p:cNvSpPr/>
          <p:nvPr/>
        </p:nvSpPr>
        <p:spPr>
          <a:xfrm>
            <a:off x="83820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5410200"/>
            <a:ext cx="769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point mutation </a:t>
            </a:r>
            <a:r>
              <a:rPr lang="en-US" dirty="0" smtClean="0"/>
              <a:t>occurs when a single nucleotide is either inserted or deleted</a:t>
            </a:r>
          </a:p>
          <a:p>
            <a:endParaRPr lang="en-US" dirty="0" smtClean="0"/>
          </a:p>
          <a:p>
            <a:r>
              <a:rPr lang="en-US" dirty="0" smtClean="0"/>
              <a:t>What happens to the mRNA when it is created?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752600" y="2514600"/>
            <a:ext cx="71846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 smtClean="0">
                <a:solidFill>
                  <a:prstClr val="black"/>
                </a:solidFill>
              </a:rPr>
              <a:t>G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1066800" y="3200400"/>
            <a:ext cx="1676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2362200" y="3200400"/>
            <a:ext cx="1676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3657600" y="3200400"/>
            <a:ext cx="1676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5181600" y="3200400"/>
            <a:ext cx="1676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6553200" y="3200400"/>
            <a:ext cx="1676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752600" y="2514600"/>
            <a:ext cx="71846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 smtClean="0">
                <a:solidFill>
                  <a:prstClr val="black"/>
                </a:solidFill>
              </a:rPr>
              <a:t>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1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Frameshift</a:t>
            </a:r>
            <a:r>
              <a:rPr lang="en-US" dirty="0" smtClean="0"/>
              <a:t> Mutations of DNA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Mutations of DNA occur to the word that makes sense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6600" dirty="0" smtClean="0"/>
              <a:t>ATC	</a:t>
            </a:r>
            <a:endParaRPr lang="en-US" sz="6600" dirty="0"/>
          </a:p>
        </p:txBody>
      </p:sp>
      <p:sp>
        <p:nvSpPr>
          <p:cNvPr id="4" name="Down Arrow 3"/>
          <p:cNvSpPr/>
          <p:nvPr/>
        </p:nvSpPr>
        <p:spPr>
          <a:xfrm>
            <a:off x="6858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11430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16002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20574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25146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28956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33528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37338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41148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46482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51816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57150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61722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66294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70104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74676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79248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/>
          <p:cNvSpPr/>
          <p:nvPr/>
        </p:nvSpPr>
        <p:spPr>
          <a:xfrm>
            <a:off x="8382000" y="3429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14400" y="54102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</a:t>
            </a:r>
            <a:r>
              <a:rPr lang="en-US" b="1" dirty="0" err="1" smtClean="0"/>
              <a:t>frameshift</a:t>
            </a:r>
            <a:r>
              <a:rPr lang="en-US" b="1" dirty="0" smtClean="0"/>
              <a:t> </a:t>
            </a:r>
            <a:r>
              <a:rPr lang="en-US" dirty="0" smtClean="0"/>
              <a:t>occurs when a single nucleotide is either inserted or deleted forcing the entire sequence to shift over.</a:t>
            </a:r>
          </a:p>
          <a:p>
            <a:endParaRPr lang="en-US" dirty="0" smtClean="0"/>
          </a:p>
          <a:p>
            <a:r>
              <a:rPr lang="en-US" dirty="0" smtClean="0"/>
              <a:t>What happens to the mRNA when it is created?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752600" y="2514600"/>
            <a:ext cx="71846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 smtClean="0">
                <a:solidFill>
                  <a:prstClr val="black"/>
                </a:solidFill>
              </a:rPr>
              <a:t>G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2286000" y="2514600"/>
            <a:ext cx="6629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 smtClean="0">
                <a:solidFill>
                  <a:prstClr val="black"/>
                </a:solidFill>
              </a:rPr>
              <a:t>ATTTAGCGCCAATT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rot="5400000">
            <a:off x="1181100" y="3162300"/>
            <a:ext cx="1447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2476500" y="3238500"/>
            <a:ext cx="160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3810000" y="3276600"/>
            <a:ext cx="15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5181600" y="3276600"/>
            <a:ext cx="15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6667500" y="3162300"/>
            <a:ext cx="1447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333 -0.00509 L -0.02917 -0.0030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Griffith’s </a:t>
            </a:r>
            <a:r>
              <a:rPr lang="en-US" dirty="0" err="1" smtClean="0"/>
              <a:t>Experiement</a:t>
            </a:r>
            <a:endParaRPr lang="en-US" dirty="0"/>
          </a:p>
        </p:txBody>
      </p:sp>
      <p:pic>
        <p:nvPicPr>
          <p:cNvPr id="1026" name="Picture 2" descr="File:Griffith experiment.sv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74583" y="1436702"/>
            <a:ext cx="6469417" cy="54212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1905000"/>
            <a:ext cx="2133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Virulent </a:t>
            </a:r>
            <a:r>
              <a:rPr lang="en-US" dirty="0" smtClean="0"/>
              <a:t>– Microorganism able to cause a disease</a:t>
            </a:r>
          </a:p>
          <a:p>
            <a:endParaRPr lang="en-US" dirty="0" smtClean="0"/>
          </a:p>
          <a:p>
            <a:r>
              <a:rPr lang="en-US" b="1" u="sng" dirty="0" smtClean="0"/>
              <a:t>Vaccine</a:t>
            </a:r>
            <a:r>
              <a:rPr lang="en-US" dirty="0" smtClean="0"/>
              <a:t>--  Substance made from killed or weakened disease causing agents to increase ones immune system.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Genome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 action="ppaction://hlinkfile"/>
              </a:rPr>
              <a:t>Click Here for Video!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“importance of its location”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525963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Why does a Eukaryotic Cell store DNA inside the nucleus?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the day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b="1" u="sng" dirty="0" smtClean="0"/>
              <a:t>Pair up with your tablemate.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Go through chapter 9 &amp; 10 and identify all the key terms that we covered.</a:t>
            </a:r>
          </a:p>
          <a:p>
            <a:r>
              <a:rPr lang="en-US" sz="2800" dirty="0" smtClean="0"/>
              <a:t>Create 20 note cards to help with your review.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“How </a:t>
            </a:r>
            <a:r>
              <a:rPr lang="en-US" dirty="0"/>
              <a:t>many chromosomes are found in a human </a:t>
            </a:r>
            <a:r>
              <a:rPr lang="en-US" dirty="0" smtClean="0"/>
              <a:t>cell…”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Humans have </a:t>
            </a:r>
            <a:r>
              <a:rPr lang="en-US" b="1" dirty="0" smtClean="0"/>
              <a:t>46</a:t>
            </a:r>
            <a:r>
              <a:rPr lang="en-US" dirty="0" smtClean="0"/>
              <a:t> Chromosomes.  </a:t>
            </a:r>
            <a:r>
              <a:rPr lang="en-US" b="1" dirty="0" smtClean="0"/>
              <a:t>23 Homologous </a:t>
            </a:r>
            <a:r>
              <a:rPr lang="en-US" dirty="0" smtClean="0"/>
              <a:t>pairs.</a:t>
            </a:r>
            <a:endParaRPr lang="en-US" dirty="0"/>
          </a:p>
        </p:txBody>
      </p:sp>
      <p:pic>
        <p:nvPicPr>
          <p:cNvPr id="10242" name="Picture 2" descr="http://images.wikia.com/psychology/images/c/c6/Sky_spectral_karyotyp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438399"/>
            <a:ext cx="5410200" cy="4283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“what </a:t>
            </a:r>
            <a:r>
              <a:rPr lang="en-US" dirty="0"/>
              <a:t>are the two </a:t>
            </a:r>
            <a:r>
              <a:rPr lang="en-US" dirty="0" smtClean="0"/>
              <a:t>types?”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200" b="1" i="1" u="sng" dirty="0" smtClean="0"/>
              <a:t>Sex Chromosomes </a:t>
            </a:r>
            <a:r>
              <a:rPr lang="en-US" sz="3200" dirty="0" smtClean="0"/>
              <a:t>– Controls the production of proteins that determine whether someone is Male or Female.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b="1" i="1" u="sng" dirty="0" err="1" smtClean="0"/>
              <a:t>Autosomal</a:t>
            </a:r>
            <a:r>
              <a:rPr lang="en-US" sz="3200" b="1" i="1" u="sng" dirty="0" smtClean="0"/>
              <a:t> Chromosomes </a:t>
            </a:r>
            <a:r>
              <a:rPr lang="en-US" sz="3200" dirty="0" smtClean="0"/>
              <a:t>– Controls  the production of proteins that control everything else.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“structure </a:t>
            </a:r>
            <a:r>
              <a:rPr lang="en-US" dirty="0"/>
              <a:t>of </a:t>
            </a:r>
            <a:r>
              <a:rPr lang="en-US" dirty="0" smtClean="0"/>
              <a:t>chromosomes”</a:t>
            </a:r>
            <a:endParaRPr lang="en-US" dirty="0"/>
          </a:p>
        </p:txBody>
      </p:sp>
      <p:pic>
        <p:nvPicPr>
          <p:cNvPr id="4" name="The_DNA_Molecule_and_Chromosomes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30604" y="1447800"/>
            <a:ext cx="7264400" cy="495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Remember: “structure </a:t>
            </a:r>
            <a:r>
              <a:rPr lang="en-US" dirty="0"/>
              <a:t>of </a:t>
            </a:r>
            <a:r>
              <a:rPr lang="en-US" dirty="0" smtClean="0"/>
              <a:t>chromosomes”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629400" y="1600200"/>
            <a:ext cx="2514600" cy="452596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b="1" i="1" u="sng" dirty="0" smtClean="0"/>
              <a:t>Terms to Know</a:t>
            </a:r>
          </a:p>
          <a:p>
            <a:pPr lvl="1">
              <a:buNone/>
            </a:pPr>
            <a:r>
              <a:rPr lang="en-US" dirty="0" err="1"/>
              <a:t>chromatids</a:t>
            </a:r>
            <a:endParaRPr lang="en-US" dirty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err="1" smtClean="0"/>
              <a:t>centromeres</a:t>
            </a:r>
            <a:endParaRPr lang="en-US" dirty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Double </a:t>
            </a:r>
            <a:r>
              <a:rPr lang="en-US" dirty="0"/>
              <a:t>helix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Homology </a:t>
            </a:r>
            <a:r>
              <a:rPr lang="en-US" dirty="0"/>
              <a:t>(parents)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DNA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7170" name="Picture 2" descr="http://posterous.com/getfile/files.posterous.com/room212bio/MGv4mUdtd0vxhLItQ3ibu4TN3GC5f3JcdBdbkTw7j3mkHoSvv2MsOtLhxCRI/0chromosome_structure.png.scaled.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7086600" cy="51377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Custom 3">
      <a:dk1>
        <a:sysClr val="windowText" lastClr="000000"/>
      </a:dk1>
      <a:lt1>
        <a:srgbClr val="000000"/>
      </a:lt1>
      <a:dk2>
        <a:srgbClr val="1F497D"/>
      </a:dk2>
      <a:lt2>
        <a:srgbClr val="05609C"/>
      </a:lt2>
      <a:accent1>
        <a:srgbClr val="48BAF1"/>
      </a:accent1>
      <a:accent2>
        <a:srgbClr val="19A2DA"/>
      </a:accent2>
      <a:accent3>
        <a:srgbClr val="000000"/>
      </a:accent3>
      <a:accent4>
        <a:srgbClr val="8064A2"/>
      </a:accent4>
      <a:accent5>
        <a:srgbClr val="4BACC6"/>
      </a:accent5>
      <a:accent6>
        <a:srgbClr val="F79646"/>
      </a:accent6>
      <a:hlink>
        <a:srgbClr val="27DDFF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10653</TotalTime>
  <Words>1326</Words>
  <Application>Microsoft Office PowerPoint</Application>
  <PresentationFormat>On-screen Show (4:3)</PresentationFormat>
  <Paragraphs>359</Paragraphs>
  <Slides>50</Slides>
  <Notes>0</Notes>
  <HiddenSlides>1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Theme1</vt:lpstr>
      <vt:lpstr>DNA Structure &amp; Protein Synthesis</vt:lpstr>
      <vt:lpstr>DNA</vt:lpstr>
      <vt:lpstr>Must Knows</vt:lpstr>
      <vt:lpstr>“the location of DNA inside the cell”</vt:lpstr>
      <vt:lpstr>“importance of its location”</vt:lpstr>
      <vt:lpstr>“How many chromosomes are found in a human cell…”</vt:lpstr>
      <vt:lpstr>“what are the two types?”</vt:lpstr>
      <vt:lpstr>“structure of chromosomes”</vt:lpstr>
      <vt:lpstr>Remember: “structure of chromosomes”</vt:lpstr>
      <vt:lpstr>“structure of chromosomes…”</vt:lpstr>
      <vt:lpstr>“structure and function of the DNA molecule”</vt:lpstr>
      <vt:lpstr>“structure and function of the DNA molecule”</vt:lpstr>
      <vt:lpstr>“structure and function of the DNA molecule”</vt:lpstr>
      <vt:lpstr>“structure and function of the DNA molecule”</vt:lpstr>
      <vt:lpstr>Bell Ringer</vt:lpstr>
      <vt:lpstr>DNA Replication</vt:lpstr>
      <vt:lpstr>DNA Replication Lab</vt:lpstr>
      <vt:lpstr>“the process of DNA replication”</vt:lpstr>
      <vt:lpstr>“the process of DNA replication”</vt:lpstr>
      <vt:lpstr>“the process of DNA replication”</vt:lpstr>
      <vt:lpstr>“the process of DNA replication”</vt:lpstr>
      <vt:lpstr>Protein Synthesis</vt:lpstr>
      <vt:lpstr>The Code</vt:lpstr>
      <vt:lpstr>Slide 24</vt:lpstr>
      <vt:lpstr>Complete this Code</vt:lpstr>
      <vt:lpstr>The Secret Code of DNA</vt:lpstr>
      <vt:lpstr>22 Essential amino acids</vt:lpstr>
      <vt:lpstr>Question of Thought</vt:lpstr>
      <vt:lpstr>Overview of Protein Synthesis Process</vt:lpstr>
      <vt:lpstr>Step by Step Protein Sythesis</vt:lpstr>
      <vt:lpstr>Human Genome Project</vt:lpstr>
      <vt:lpstr>Overview of Protein Synthesis</vt:lpstr>
      <vt:lpstr>Definition of Transcribe</vt:lpstr>
      <vt:lpstr>Transcription</vt:lpstr>
      <vt:lpstr>How does transcription work in your world?</vt:lpstr>
      <vt:lpstr>RNA v. DNA</vt:lpstr>
      <vt:lpstr>Transcription</vt:lpstr>
      <vt:lpstr>Let’s Practice Transcription</vt:lpstr>
      <vt:lpstr>Getting rid of the nonsense</vt:lpstr>
      <vt:lpstr>Review of the whole process</vt:lpstr>
      <vt:lpstr>Bellringer</vt:lpstr>
      <vt:lpstr>How do the Ribosomes turn the mRNA into Proteins (translation)?</vt:lpstr>
      <vt:lpstr>Translation</vt:lpstr>
      <vt:lpstr>Translation</vt:lpstr>
      <vt:lpstr>Translation Table on p 211</vt:lpstr>
      <vt:lpstr>Point Mutations of DNA</vt:lpstr>
      <vt:lpstr>Frameshift Mutations of DNA</vt:lpstr>
      <vt:lpstr>Griffith’s Experiement</vt:lpstr>
      <vt:lpstr>Human Genome Project</vt:lpstr>
      <vt:lpstr>End of the day assignment</vt:lpstr>
    </vt:vector>
  </TitlesOfParts>
  <Company>CUSD300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 Structure &amp; Protein Synthesis</dc:title>
  <dc:creator>User</dc:creator>
  <cp:lastModifiedBy>User</cp:lastModifiedBy>
  <cp:revision>22</cp:revision>
  <dcterms:created xsi:type="dcterms:W3CDTF">2011-10-18T11:57:59Z</dcterms:created>
  <dcterms:modified xsi:type="dcterms:W3CDTF">2011-11-02T17:19:02Z</dcterms:modified>
</cp:coreProperties>
</file>